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3"/>
  </p:handoutMasterIdLst>
  <p:sldIdLst>
    <p:sldId id="263" r:id="rId2"/>
    <p:sldId id="257" r:id="rId3"/>
    <p:sldId id="270" r:id="rId4"/>
    <p:sldId id="271" r:id="rId5"/>
    <p:sldId id="259" r:id="rId6"/>
    <p:sldId id="277" r:id="rId7"/>
    <p:sldId id="260" r:id="rId8"/>
    <p:sldId id="272" r:id="rId9"/>
    <p:sldId id="262" r:id="rId10"/>
    <p:sldId id="273" r:id="rId11"/>
    <p:sldId id="267" r:id="rId12"/>
  </p:sldIdLst>
  <p:sldSz cx="12192000" cy="6858000"/>
  <p:notesSz cx="6858000" cy="9144000"/>
  <p:embeddedFontLst>
    <p:embeddedFont>
      <p:font typeface="Abadi Extra Light" panose="020B0604020202020204" charset="0"/>
      <p:regular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Digital-7 Mono" panose="020B0604020202020204" charset="0"/>
      <p:regular r:id="rId19"/>
      <p:italic r:id="rId20"/>
    </p:embeddedFont>
    <p:embeddedFont>
      <p:font typeface="lazer84" panose="020B0604020202020204" charset="0"/>
      <p:regular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Digital-7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DAE3F3"/>
    <a:srgbClr val="000000"/>
    <a:srgbClr val="5F2C09"/>
    <a:srgbClr val="4D9B2C"/>
    <a:srgbClr val="B3B3B3"/>
    <a:srgbClr val="FFFFFF"/>
    <a:srgbClr val="6DC7FC"/>
    <a:srgbClr val="F8019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B66D310-2A7D-4095-80C9-A6C4A6CCCC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CC3A96-E26B-4548-8A60-7D1A30A15F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44EC6-4985-46A5-B9CB-9DDF419B7ED0}" type="datetimeFigureOut">
              <a:rPr lang="es-MX" smtClean="0"/>
              <a:t>11/04/2022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209855-670C-423E-B5F0-C75A789DBE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D3BEB50-6312-4402-9B5C-66AD5E4F14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320FA-CCDE-4F3D-BB94-75794A5D6E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2616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8 B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145A06-F397-4859-BDF8-66EB8E40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4B52-A1EE-4EA2-9A2D-8185DAD969F0}" type="datetimeFigureOut">
              <a:rPr lang="es-MX" smtClean="0"/>
              <a:t>11/04/2022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E03566-9827-4331-AC62-2A40CF30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5EBC6E-291C-45AC-9A7F-41DBDA28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E70-5742-4754-8565-CD7219CFB654}" type="slidenum">
              <a:rPr lang="es-MX" smtClean="0"/>
              <a:t>‹Nº›</a:t>
            </a:fld>
            <a:endParaRPr lang="es-MX"/>
          </a:p>
        </p:txBody>
      </p:sp>
      <p:pic>
        <p:nvPicPr>
          <p:cNvPr id="8" name="Picture 4" descr="saturno">
            <a:extLst>
              <a:ext uri="{FF2B5EF4-FFF2-40B4-BE49-F238E27FC236}">
                <a16:creationId xmlns:a16="http://schemas.microsoft.com/office/drawing/2014/main" id="{4042640F-7598-4DB4-A8AC-B4C1CC435D85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27AC9FB9-C4AF-4FF5-81ED-540AEC4C8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22932"/>
            <a:ext cx="10515600" cy="2606040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lazer84" panose="02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Nombre de la Presentación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8558CD-F6C2-4EE2-8EA4-CEE6CEBD03D1}"/>
              </a:ext>
            </a:extLst>
          </p:cNvPr>
          <p:cNvSpPr/>
          <p:nvPr userDrawn="1"/>
        </p:nvSpPr>
        <p:spPr>
          <a:xfrm>
            <a:off x="1070610" y="2023110"/>
            <a:ext cx="10050780" cy="9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1B9E00-33B7-4589-8F52-595015021F20}"/>
              </a:ext>
            </a:extLst>
          </p:cNvPr>
          <p:cNvSpPr/>
          <p:nvPr userDrawn="1"/>
        </p:nvSpPr>
        <p:spPr>
          <a:xfrm flipV="1">
            <a:off x="838200" y="4823460"/>
            <a:ext cx="3905250" cy="84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3E01B04-13FD-4230-905F-256C6ED5B8A9}"/>
              </a:ext>
            </a:extLst>
          </p:cNvPr>
          <p:cNvSpPr/>
          <p:nvPr userDrawn="1"/>
        </p:nvSpPr>
        <p:spPr>
          <a:xfrm flipV="1">
            <a:off x="7448550" y="4843145"/>
            <a:ext cx="3905250" cy="84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41CBA48-76B1-412E-BDEA-AD004CED75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19575" y="5041773"/>
            <a:ext cx="3752850" cy="9366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Pixel" pitchFamily="2" charset="0"/>
              </a:defRPr>
            </a:lvl1pPr>
          </a:lstStyle>
          <a:p>
            <a:pPr lvl="0"/>
            <a:r>
              <a:rPr lang="es-MX" dirty="0"/>
              <a:t>Subtema</a:t>
            </a:r>
          </a:p>
        </p:txBody>
      </p:sp>
    </p:spTree>
    <p:extLst>
      <p:ext uri="{BB962C8B-B14F-4D97-AF65-F5344CB8AC3E}">
        <p14:creationId xmlns:p14="http://schemas.microsoft.com/office/powerpoint/2010/main" val="216898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NA Y ESTAN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167C7E-7CA9-488B-B144-9398B7144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4B52-A1EE-4EA2-9A2D-8185DAD969F0}" type="datetimeFigureOut">
              <a:rPr lang="es-MX" smtClean="0"/>
              <a:t>11/04/2022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B6A4A-091A-4767-B5D4-50A5AA14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BCD1C5-FF9E-46DF-8B1C-64C253FF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E70-5742-4754-8565-CD7219CFB654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CBEC500-12BD-4884-94AF-AAE60671AF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Picture 4" descr="Los gif animados de un japonés melancólico">
            <a:extLst>
              <a:ext uri="{FF2B5EF4-FFF2-40B4-BE49-F238E27FC236}">
                <a16:creationId xmlns:a16="http://schemas.microsoft.com/office/drawing/2014/main" id="{2B6D1724-AF62-4778-809F-1E20400CBE90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411" y="851770"/>
            <a:ext cx="5862180" cy="400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C7B4E62-7A0C-4615-AAF2-DCFC4E030751}"/>
              </a:ext>
            </a:extLst>
          </p:cNvPr>
          <p:cNvSpPr/>
          <p:nvPr userDrawn="1"/>
        </p:nvSpPr>
        <p:spPr>
          <a:xfrm>
            <a:off x="5010411" y="851770"/>
            <a:ext cx="2931090" cy="4033381"/>
          </a:xfrm>
          <a:prstGeom prst="rect">
            <a:avLst/>
          </a:prstGeom>
          <a:solidFill>
            <a:srgbClr val="B4C7E7">
              <a:alpha val="43137"/>
            </a:srgbClr>
          </a:solidFill>
          <a:ln w="152400">
            <a:solidFill>
              <a:srgbClr val="56262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92428E3-A729-4C01-B7B4-D26561C3F541}"/>
              </a:ext>
            </a:extLst>
          </p:cNvPr>
          <p:cNvSpPr/>
          <p:nvPr userDrawn="1"/>
        </p:nvSpPr>
        <p:spPr>
          <a:xfrm>
            <a:off x="7941501" y="851770"/>
            <a:ext cx="2931090" cy="4033381"/>
          </a:xfrm>
          <a:prstGeom prst="rect">
            <a:avLst/>
          </a:prstGeom>
          <a:noFill/>
          <a:ln w="152400">
            <a:solidFill>
              <a:srgbClr val="562621"/>
            </a:solidFill>
          </a:ln>
          <a:effectLst>
            <a:innerShdw blurRad="266700" dist="279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73C78BE-E382-4DB5-AFB8-B4564B9BCCD5}"/>
              </a:ext>
            </a:extLst>
          </p:cNvPr>
          <p:cNvSpPr/>
          <p:nvPr userDrawn="1"/>
        </p:nvSpPr>
        <p:spPr>
          <a:xfrm>
            <a:off x="0" y="5974915"/>
            <a:ext cx="12192000" cy="883085"/>
          </a:xfrm>
          <a:prstGeom prst="rect">
            <a:avLst/>
          </a:prstGeom>
          <a:solidFill>
            <a:srgbClr val="562621"/>
          </a:solidFill>
          <a:ln>
            <a:solidFill>
              <a:srgbClr val="562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Picture 6" descr="11 ideas de Notion en 2021 | anime estético, ilustración retro, dibujos  estéticos">
            <a:extLst>
              <a:ext uri="{FF2B5EF4-FFF2-40B4-BE49-F238E27FC236}">
                <a16:creationId xmlns:a16="http://schemas.microsoft.com/office/drawing/2014/main" id="{5F0ADFF4-C58D-41A9-B585-0426240C5E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835" y="4724405"/>
            <a:ext cx="2398473" cy="227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6482762-86CF-4C32-B118-93AB640E245F}"/>
              </a:ext>
            </a:extLst>
          </p:cNvPr>
          <p:cNvSpPr/>
          <p:nvPr userDrawn="1"/>
        </p:nvSpPr>
        <p:spPr>
          <a:xfrm>
            <a:off x="159577" y="1722329"/>
            <a:ext cx="4343270" cy="150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35C0B8C-D19B-4FAD-A099-84F7AF09AD99}"/>
              </a:ext>
            </a:extLst>
          </p:cNvPr>
          <p:cNvSpPr/>
          <p:nvPr userDrawn="1"/>
        </p:nvSpPr>
        <p:spPr>
          <a:xfrm>
            <a:off x="159577" y="3047995"/>
            <a:ext cx="4343270" cy="150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075274E-A3FC-4654-9CBA-42F3A2258B4F}"/>
              </a:ext>
            </a:extLst>
          </p:cNvPr>
          <p:cNvSpPr/>
          <p:nvPr userDrawn="1"/>
        </p:nvSpPr>
        <p:spPr>
          <a:xfrm>
            <a:off x="159577" y="4574093"/>
            <a:ext cx="4343270" cy="150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Picture 8" descr="Super Mario Bros. super mario mundo luigi, texto, Super Mario Bros png |  PNGEgg">
            <a:extLst>
              <a:ext uri="{FF2B5EF4-FFF2-40B4-BE49-F238E27FC236}">
                <a16:creationId xmlns:a16="http://schemas.microsoft.com/office/drawing/2014/main" id="{6CF86C10-E74C-42CC-9B2A-443737FBF9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4778" l="5889" r="93889">
                        <a14:foregroundMark x1="12778" y1="25000" x2="12778" y2="25000"/>
                        <a14:foregroundMark x1="18667" y1="18667" x2="18667" y2="18667"/>
                        <a14:foregroundMark x1="25778" y1="14778" x2="25778" y2="14778"/>
                        <a14:foregroundMark x1="38000" y1="6778" x2="38000" y2="6778"/>
                        <a14:foregroundMark x1="70000" y1="11000" x2="70000" y2="11000"/>
                        <a14:foregroundMark x1="81111" y1="17333" x2="81111" y2="17333"/>
                        <a14:foregroundMark x1="85667" y1="24889" x2="85667" y2="24889"/>
                        <a14:foregroundMark x1="93889" y1="39444" x2="93889" y2="39444"/>
                        <a14:foregroundMark x1="85889" y1="72000" x2="85889" y2="72000"/>
                        <a14:foregroundMark x1="76000" y1="85889" x2="76000" y2="85889"/>
                        <a14:foregroundMark x1="68889" y1="91556" x2="68889" y2="91556"/>
                        <a14:foregroundMark x1="5889" y1="58222" x2="5889" y2="58222"/>
                        <a14:foregroundMark x1="15889" y1="67556" x2="15889" y2="67556"/>
                        <a14:foregroundMark x1="8444" y1="51889" x2="8444" y2="51889"/>
                        <a14:foregroundMark x1="17222" y1="78222" x2="17222" y2="78222"/>
                        <a14:foregroundMark x1="12778" y1="69778" x2="12778" y2="69778"/>
                        <a14:foregroundMark x1="24889" y1="87889" x2="24889" y2="87889"/>
                        <a14:foregroundMark x1="45889" y1="92444" x2="45889" y2="92444"/>
                        <a14:foregroundMark x1="40333" y1="70667" x2="40333" y2="70667"/>
                        <a14:foregroundMark x1="35778" y1="64333" x2="35778" y2="64333"/>
                        <a14:foregroundMark x1="61889" y1="61889" x2="61889" y2="61889"/>
                        <a14:foregroundMark x1="44000" y1="29778" x2="37222" y2="44222"/>
                        <a14:foregroundMark x1="37222" y1="44222" x2="62333" y2="51889"/>
                        <a14:foregroundMark x1="62333" y1="51889" x2="37444" y2="61222"/>
                        <a14:foregroundMark x1="37444" y1="61222" x2="50667" y2="49778"/>
                        <a14:foregroundMark x1="50667" y1="49778" x2="49333" y2="47333"/>
                        <a14:foregroundMark x1="53889" y1="29000" x2="34556" y2="84222"/>
                        <a14:foregroundMark x1="49889" y1="36556" x2="55889" y2="64111"/>
                        <a14:foregroundMark x1="58667" y1="38667" x2="41889" y2="65778"/>
                        <a14:foregroundMark x1="40000" y1="40000" x2="34444" y2="50111"/>
                        <a14:foregroundMark x1="34444" y1="50111" x2="30889" y2="38444"/>
                        <a14:foregroundMark x1="30889" y1="38444" x2="19333" y2="34333"/>
                        <a14:foregroundMark x1="19333" y1="34333" x2="21222" y2="18889"/>
                        <a14:foregroundMark x1="21222" y1="18889" x2="19333" y2="22333"/>
                        <a14:foregroundMark x1="25222" y1="15000" x2="30333" y2="16111"/>
                        <a14:foregroundMark x1="24667" y1="13111" x2="30111" y2="13556"/>
                        <a14:foregroundMark x1="35444" y1="7889" x2="53667" y2="9000"/>
                        <a14:foregroundMark x1="47667" y1="5444" x2="64444" y2="7111"/>
                        <a14:foregroundMark x1="63778" y1="13667" x2="78556" y2="31222"/>
                        <a14:foregroundMark x1="78556" y1="31222" x2="79444" y2="31556"/>
                        <a14:foregroundMark x1="63556" y1="13889" x2="78000" y2="27222"/>
                        <a14:foregroundMark x1="61000" y1="13556" x2="66111" y2="30333"/>
                        <a14:foregroundMark x1="69222" y1="13667" x2="75111" y2="14778"/>
                        <a14:foregroundMark x1="61000" y1="9333" x2="70000" y2="18444"/>
                        <a14:foregroundMark x1="58778" y1="5111" x2="63444" y2="10222"/>
                        <a14:foregroundMark x1="64889" y1="5889" x2="65556" y2="10222"/>
                        <a14:foregroundMark x1="40000" y1="68333" x2="52667" y2="72889"/>
                        <a14:foregroundMark x1="33111" y1="91556" x2="60111" y2="88444"/>
                        <a14:foregroundMark x1="51111" y1="92222" x2="68111" y2="92000"/>
                        <a14:foregroundMark x1="75778" y1="85889" x2="73667" y2="89000"/>
                        <a14:foregroundMark x1="80778" y1="74000" x2="81444" y2="80000"/>
                        <a14:foregroundMark x1="74556" y1="71000" x2="84889" y2="70556"/>
                        <a14:foregroundMark x1="84889" y1="70556" x2="85667" y2="70556"/>
                        <a14:foregroundMark x1="81444" y1="42556" x2="81444" y2="65556"/>
                        <a14:foregroundMark x1="81444" y1="65556" x2="81444" y2="65556"/>
                        <a14:foregroundMark x1="69111" y1="47111" x2="87111" y2="55111"/>
                        <a14:foregroundMark x1="85111" y1="40222" x2="64444" y2="62111"/>
                        <a14:foregroundMark x1="64444" y1="62111" x2="64444" y2="62111"/>
                        <a14:foregroundMark x1="65556" y1="49000" x2="81333" y2="63778"/>
                        <a14:foregroundMark x1="81333" y1="63778" x2="89889" y2="55889"/>
                        <a14:foregroundMark x1="89889" y1="55889" x2="88000" y2="46556"/>
                        <a14:foregroundMark x1="88000" y1="46556" x2="88000" y2="46556"/>
                        <a14:foregroundMark x1="92667" y1="39111" x2="92222" y2="54667"/>
                        <a14:foregroundMark x1="91889" y1="52000" x2="93111" y2="62778"/>
                        <a14:foregroundMark x1="86444" y1="24333" x2="85444" y2="33556"/>
                        <a14:foregroundMark x1="78000" y1="17889" x2="84000" y2="21889"/>
                        <a14:foregroundMark x1="72000" y1="16444" x2="85000" y2="29444"/>
                        <a14:foregroundMark x1="59333" y1="15556" x2="64444" y2="21000"/>
                        <a14:foregroundMark x1="52222" y1="18444" x2="48222" y2="52556"/>
                        <a14:foregroundMark x1="36222" y1="32667" x2="34667" y2="62111"/>
                        <a14:foregroundMark x1="41667" y1="41778" x2="40333" y2="63333"/>
                        <a14:foregroundMark x1="31444" y1="31556" x2="24667" y2="58778"/>
                        <a14:foregroundMark x1="16444" y1="41667" x2="15333" y2="69222"/>
                        <a14:foregroundMark x1="12111" y1="52778" x2="16444" y2="75111"/>
                        <a14:foregroundMark x1="23778" y1="70333" x2="33778" y2="90444"/>
                        <a14:foregroundMark x1="30889" y1="84889" x2="34556" y2="94778"/>
                        <a14:foregroundMark x1="19222" y1="77778" x2="22333" y2="82889"/>
                        <a14:foregroundMark x1="24667" y1="13000" x2="34000" y2="15556"/>
                        <a14:foregroundMark x1="34000" y1="15556" x2="34000" y2="15556"/>
                        <a14:foregroundMark x1="17222" y1="18111" x2="17222" y2="18111"/>
                        <a14:foregroundMark x1="13111" y1="24667" x2="13111" y2="24667"/>
                        <a14:foregroundMark x1="11889" y1="30889" x2="11333" y2="26889"/>
                        <a14:foregroundMark x1="13111" y1="30667" x2="13111" y2="23889"/>
                        <a14:foregroundMark x1="8222" y1="63000" x2="8222" y2="36111"/>
                        <a14:foregroundMark x1="5889" y1="63889" x2="8778" y2="64333"/>
                        <a14:foregroundMark x1="18333" y1="70000" x2="18778" y2="80778"/>
                        <a14:foregroundMark x1="18778" y1="80778" x2="18778" y2="80778"/>
                        <a14:foregroundMark x1="31111" y1="63333" x2="49889" y2="63333"/>
                        <a14:foregroundMark x1="44000" y1="68333" x2="41667" y2="79111"/>
                        <a14:foregroundMark x1="54667" y1="63889" x2="66889" y2="65889"/>
                        <a14:foregroundMark x1="57889" y1="69444" x2="58333" y2="79222"/>
                        <a14:foregroundMark x1="66111" y1="64444" x2="72333" y2="64444"/>
                        <a14:foregroundMark x1="76778" y1="69778" x2="85444" y2="69444"/>
                        <a14:foregroundMark x1="93111" y1="34889" x2="91667" y2="39778"/>
                        <a14:foregroundMark x1="71778" y1="12222" x2="76556" y2="13000"/>
                        <a14:foregroundMark x1="87333" y1="68889" x2="89000" y2="68667"/>
                        <a14:foregroundMark x1="28667" y1="93111" x2="31778" y2="93111"/>
                        <a14:foregroundMark x1="23000" y1="87444" x2="27778" y2="88222"/>
                      </a14:backgroundRemoval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7" y="3516688"/>
            <a:ext cx="1057405" cy="105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Salvia Bogotá – DIEPIXEL.COM V1">
            <a:extLst>
              <a:ext uri="{FF2B5EF4-FFF2-40B4-BE49-F238E27FC236}">
                <a16:creationId xmlns:a16="http://schemas.microsoft.com/office/drawing/2014/main" id="{744BF89B-A79A-47ED-9170-A2121FD7EC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967" y="1732252"/>
            <a:ext cx="1546181" cy="15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04392303-2B86-404C-A515-F284D5351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577" y="136525"/>
            <a:ext cx="4474207" cy="153568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8-bit HUD" panose="00000400000000000000" pitchFamily="2" charset="0"/>
              </a:defRPr>
            </a:lvl1pPr>
          </a:lstStyle>
          <a:p>
            <a:r>
              <a:rPr lang="es-ES" dirty="0"/>
              <a:t>TITULO</a:t>
            </a:r>
            <a:endParaRPr lang="es-MX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BCA07963-26EE-48A3-BCF2-576669DD14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338" y="1873250"/>
            <a:ext cx="3421062" cy="11747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2CF40D3F-C550-4447-B92A-98CF6D1063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613" y="3278188"/>
            <a:ext cx="3284537" cy="12906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DDBC3C8-127D-4D24-B9F6-C8714A849AEA}"/>
              </a:ext>
            </a:extLst>
          </p:cNvPr>
          <p:cNvSpPr txBox="1"/>
          <p:nvPr userDrawn="1"/>
        </p:nvSpPr>
        <p:spPr>
          <a:xfrm>
            <a:off x="284284" y="6336665"/>
            <a:ext cx="385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Digital-7 Mono" panose="02000000000000000000" pitchFamily="2" charset="0"/>
              </a:rPr>
              <a:t>@STUDYGRAM_DIG</a:t>
            </a:r>
          </a:p>
        </p:txBody>
      </p:sp>
    </p:spTree>
    <p:extLst>
      <p:ext uri="{BB962C8B-B14F-4D97-AF65-F5344CB8AC3E}">
        <p14:creationId xmlns:p14="http://schemas.microsoft.com/office/powerpoint/2010/main" val="49320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LULAR Y OP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AACB94-C132-4440-AE7F-4CEBEE7B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4B52-A1EE-4EA2-9A2D-8185DAD969F0}" type="datetimeFigureOut">
              <a:rPr lang="es-MX" smtClean="0"/>
              <a:t>11/04/2022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961454-BFFA-4017-A269-AADC757F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9FB5AA-7B91-4C6D-8690-0901D360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E70-5742-4754-8565-CD7219CFB654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4456AEE-6094-4B8F-A485-CD4BA48B6ED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637"/>
          </a:solidFill>
          <a:ln>
            <a:solidFill>
              <a:srgbClr val="232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3DA4A0E-468E-4137-B5A2-D7A68C454B2B}"/>
              </a:ext>
            </a:extLst>
          </p:cNvPr>
          <p:cNvGrpSpPr/>
          <p:nvPr userDrawn="1"/>
        </p:nvGrpSpPr>
        <p:grpSpPr>
          <a:xfrm>
            <a:off x="306000" y="263047"/>
            <a:ext cx="3956400" cy="6482218"/>
            <a:chOff x="306000" y="263047"/>
            <a:chExt cx="3956400" cy="6482218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B596D85-5951-4D38-9E95-45E5891FD341}"/>
                </a:ext>
              </a:extLst>
            </p:cNvPr>
            <p:cNvGrpSpPr/>
            <p:nvPr/>
          </p:nvGrpSpPr>
          <p:grpSpPr>
            <a:xfrm>
              <a:off x="626301" y="471503"/>
              <a:ext cx="3351600" cy="6117188"/>
              <a:chOff x="608400" y="433925"/>
              <a:chExt cx="3351600" cy="6117188"/>
            </a:xfrm>
            <a:solidFill>
              <a:schemeClr val="bg1"/>
            </a:solidFill>
          </p:grpSpPr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8E33FD54-6732-4A02-95CE-8718C444FBE8}"/>
                  </a:ext>
                </a:extLst>
              </p:cNvPr>
              <p:cNvSpPr/>
              <p:nvPr/>
            </p:nvSpPr>
            <p:spPr>
              <a:xfrm>
                <a:off x="914400" y="433925"/>
                <a:ext cx="2705622" cy="61171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96E994B8-D171-4105-8BA4-8EAC7B0AA1E8}"/>
                  </a:ext>
                </a:extLst>
              </p:cNvPr>
              <p:cNvSpPr/>
              <p:nvPr/>
            </p:nvSpPr>
            <p:spPr>
              <a:xfrm>
                <a:off x="608400" y="837888"/>
                <a:ext cx="3351600" cy="5263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E4B638B4-7571-4E1D-A8F8-CB20626F25BE}"/>
                </a:ext>
              </a:extLst>
            </p:cNvPr>
            <p:cNvGrpSpPr/>
            <p:nvPr/>
          </p:nvGrpSpPr>
          <p:grpSpPr>
            <a:xfrm>
              <a:off x="306000" y="263047"/>
              <a:ext cx="3956400" cy="6482218"/>
              <a:chOff x="306000" y="263047"/>
              <a:chExt cx="3956400" cy="6482218"/>
            </a:xfrm>
            <a:solidFill>
              <a:schemeClr val="tx1"/>
            </a:solidFill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ED8A1363-04DB-4954-BBA1-51527615CDE2}"/>
                  </a:ext>
                </a:extLst>
              </p:cNvPr>
              <p:cNvSpPr/>
              <p:nvPr/>
            </p:nvSpPr>
            <p:spPr>
              <a:xfrm>
                <a:off x="914400" y="263047"/>
                <a:ext cx="2743200" cy="3006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D94D4C92-E6F2-43DE-A237-BB50F0A70AD0}"/>
                  </a:ext>
                </a:extLst>
              </p:cNvPr>
              <p:cNvSpPr/>
              <p:nvPr/>
            </p:nvSpPr>
            <p:spPr>
              <a:xfrm>
                <a:off x="914400" y="6444641"/>
                <a:ext cx="2743200" cy="3006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BD1BB8D-B1B3-4E4C-9809-0B2A2A704202}"/>
                  </a:ext>
                </a:extLst>
              </p:cNvPr>
              <p:cNvSpPr/>
              <p:nvPr/>
            </p:nvSpPr>
            <p:spPr>
              <a:xfrm>
                <a:off x="3657600" y="6142241"/>
                <a:ext cx="302400" cy="30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F404AC5-1EA2-4220-A1BD-FD10743DB11A}"/>
                  </a:ext>
                </a:extLst>
              </p:cNvPr>
              <p:cNvSpPr/>
              <p:nvPr/>
            </p:nvSpPr>
            <p:spPr>
              <a:xfrm>
                <a:off x="3657600" y="562783"/>
                <a:ext cx="302400" cy="30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4A4FEC4-FF9B-4DBD-9B6A-B216425BEC0F}"/>
                  </a:ext>
                </a:extLst>
              </p:cNvPr>
              <p:cNvSpPr/>
              <p:nvPr/>
            </p:nvSpPr>
            <p:spPr>
              <a:xfrm>
                <a:off x="626301" y="555632"/>
                <a:ext cx="302400" cy="30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B4293854-4FB4-44A1-BB19-C3EEAE8E9A8D}"/>
                  </a:ext>
                </a:extLst>
              </p:cNvPr>
              <p:cNvSpPr/>
              <p:nvPr/>
            </p:nvSpPr>
            <p:spPr>
              <a:xfrm>
                <a:off x="612000" y="6121676"/>
                <a:ext cx="302400" cy="30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55FF951-EB9A-413E-B931-4FA6B15BD20E}"/>
                  </a:ext>
                </a:extLst>
              </p:cNvPr>
              <p:cNvSpPr/>
              <p:nvPr/>
            </p:nvSpPr>
            <p:spPr>
              <a:xfrm>
                <a:off x="306000" y="858032"/>
                <a:ext cx="302400" cy="52636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23F473AC-61C3-4077-9876-29B832156F2F}"/>
                  </a:ext>
                </a:extLst>
              </p:cNvPr>
              <p:cNvSpPr/>
              <p:nvPr/>
            </p:nvSpPr>
            <p:spPr>
              <a:xfrm>
                <a:off x="3960000" y="858032"/>
                <a:ext cx="302400" cy="52636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3A4ABC9-F5B9-4BCE-A684-EF80F930E011}"/>
              </a:ext>
            </a:extLst>
          </p:cNvPr>
          <p:cNvSpPr/>
          <p:nvPr userDrawn="1"/>
        </p:nvSpPr>
        <p:spPr>
          <a:xfrm>
            <a:off x="2133912" y="675518"/>
            <a:ext cx="302400" cy="30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Picture 2" descr="Pixel Corazón - Imagen gratis en Pixabay">
            <a:extLst>
              <a:ext uri="{FF2B5EF4-FFF2-40B4-BE49-F238E27FC236}">
                <a16:creationId xmlns:a16="http://schemas.microsoft.com/office/drawing/2014/main" id="{D0DF556F-CB2F-4A08-9270-EEDD7FFED2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82" y="1169827"/>
            <a:ext cx="614216" cy="61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ixel Corazón - Imagen gratis en Pixabay">
            <a:extLst>
              <a:ext uri="{FF2B5EF4-FFF2-40B4-BE49-F238E27FC236}">
                <a16:creationId xmlns:a16="http://schemas.microsoft.com/office/drawing/2014/main" id="{BF5AAD94-7942-4E3F-BF1A-0B1FDCF3BB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90" y="1169827"/>
            <a:ext cx="614216" cy="61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ixel Corazón - Imagen gratis en Pixabay">
            <a:extLst>
              <a:ext uri="{FF2B5EF4-FFF2-40B4-BE49-F238E27FC236}">
                <a16:creationId xmlns:a16="http://schemas.microsoft.com/office/drawing/2014/main" id="{1F8F8C02-6C84-4B53-B762-9E67C1BD7E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clrChange>
              <a:clrFrom>
                <a:srgbClr val="FE0000"/>
              </a:clrFrom>
              <a:clrTo>
                <a:srgbClr val="FE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07" y="1186374"/>
            <a:ext cx="614216" cy="61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CB0E64A-61E3-48CB-92B3-CFFBB4C37266}"/>
              </a:ext>
            </a:extLst>
          </p:cNvPr>
          <p:cNvSpPr/>
          <p:nvPr userDrawn="1"/>
        </p:nvSpPr>
        <p:spPr>
          <a:xfrm>
            <a:off x="1168690" y="6004923"/>
            <a:ext cx="302400" cy="30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7C59EE8-4EAD-43C8-A570-4C64737BA3BB}"/>
              </a:ext>
            </a:extLst>
          </p:cNvPr>
          <p:cNvSpPr/>
          <p:nvPr userDrawn="1"/>
        </p:nvSpPr>
        <p:spPr>
          <a:xfrm>
            <a:off x="2150901" y="5997772"/>
            <a:ext cx="302400" cy="30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C50C493-6D47-4FEF-9646-535AAEC83B47}"/>
              </a:ext>
            </a:extLst>
          </p:cNvPr>
          <p:cNvSpPr/>
          <p:nvPr userDrawn="1"/>
        </p:nvSpPr>
        <p:spPr>
          <a:xfrm>
            <a:off x="3083202" y="5987489"/>
            <a:ext cx="302400" cy="30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8" name="Picture 4" descr="Disfruta del simpático juego del dinosaurio de Chrome incluso teniendo  Internet">
            <a:extLst>
              <a:ext uri="{FF2B5EF4-FFF2-40B4-BE49-F238E27FC236}">
                <a16:creationId xmlns:a16="http://schemas.microsoft.com/office/drawing/2014/main" id="{D18572B4-E373-49C8-B89A-E33AF1E4C8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1" y="4593142"/>
            <a:ext cx="1515717" cy="151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F96D3FD-AA3A-48D1-8FD1-CE584D09ACF4}"/>
              </a:ext>
            </a:extLst>
          </p:cNvPr>
          <p:cNvCxnSpPr/>
          <p:nvPr userDrawn="1"/>
        </p:nvCxnSpPr>
        <p:spPr>
          <a:xfrm>
            <a:off x="1996831" y="5634892"/>
            <a:ext cx="1963169" cy="0"/>
          </a:xfrm>
          <a:prstGeom prst="line">
            <a:avLst/>
          </a:prstGeom>
          <a:ln w="1905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CF78CACB-6F86-4A32-A2F0-215D59A9815A}"/>
              </a:ext>
            </a:extLst>
          </p:cNvPr>
          <p:cNvCxnSpPr/>
          <p:nvPr userDrawn="1"/>
        </p:nvCxnSpPr>
        <p:spPr>
          <a:xfrm>
            <a:off x="1996831" y="5771662"/>
            <a:ext cx="137081" cy="0"/>
          </a:xfrm>
          <a:prstGeom prst="line">
            <a:avLst/>
          </a:prstGeom>
          <a:ln w="1905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4EBA6AE6-6D95-47DC-BAB7-B115F90395DA}"/>
              </a:ext>
            </a:extLst>
          </p:cNvPr>
          <p:cNvCxnSpPr/>
          <p:nvPr userDrawn="1"/>
        </p:nvCxnSpPr>
        <p:spPr>
          <a:xfrm>
            <a:off x="2500923" y="5705231"/>
            <a:ext cx="433754" cy="0"/>
          </a:xfrm>
          <a:prstGeom prst="line">
            <a:avLst/>
          </a:prstGeom>
          <a:ln w="1905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2E6EF72A-00DC-489A-8B1A-265A7A50DC2E}"/>
              </a:ext>
            </a:extLst>
          </p:cNvPr>
          <p:cNvCxnSpPr/>
          <p:nvPr userDrawn="1"/>
        </p:nvCxnSpPr>
        <p:spPr>
          <a:xfrm>
            <a:off x="2993292" y="5771662"/>
            <a:ext cx="121139" cy="0"/>
          </a:xfrm>
          <a:prstGeom prst="line">
            <a:avLst/>
          </a:prstGeom>
          <a:ln w="1905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6125E529-DB42-4D40-B207-87646B1A6C96}"/>
              </a:ext>
            </a:extLst>
          </p:cNvPr>
          <p:cNvCxnSpPr/>
          <p:nvPr userDrawn="1"/>
        </p:nvCxnSpPr>
        <p:spPr>
          <a:xfrm>
            <a:off x="3337169" y="5705231"/>
            <a:ext cx="261816" cy="0"/>
          </a:xfrm>
          <a:prstGeom prst="line">
            <a:avLst/>
          </a:prstGeom>
          <a:ln w="19050">
            <a:solidFill>
              <a:srgbClr val="535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Nes Joy Con Controller, HD Png Download , Transparent Png Image - PNGitem">
            <a:extLst>
              <a:ext uri="{FF2B5EF4-FFF2-40B4-BE49-F238E27FC236}">
                <a16:creationId xmlns:a16="http://schemas.microsoft.com/office/drawing/2014/main" id="{B05F857D-3992-48BA-B19E-1186C1283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134" y="-176582"/>
            <a:ext cx="2288167" cy="14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0DC3E5E4-9B19-4F2F-85BA-653B050463BB}"/>
              </a:ext>
            </a:extLst>
          </p:cNvPr>
          <p:cNvSpPr/>
          <p:nvPr userDrawn="1"/>
        </p:nvSpPr>
        <p:spPr>
          <a:xfrm>
            <a:off x="5180283" y="1348094"/>
            <a:ext cx="6824547" cy="128841"/>
          </a:xfrm>
          <a:prstGeom prst="rect">
            <a:avLst/>
          </a:prstGeom>
          <a:solidFill>
            <a:srgbClr val="535353"/>
          </a:solidFill>
          <a:ln>
            <a:solidFill>
              <a:srgbClr val="53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6" name="Picture 8" descr="Circulo - Euro Pixel PNG Image | Transparent PNG Free Download on SeekPNG">
            <a:extLst>
              <a:ext uri="{FF2B5EF4-FFF2-40B4-BE49-F238E27FC236}">
                <a16:creationId xmlns:a16="http://schemas.microsoft.com/office/drawing/2014/main" id="{C170DF45-96D8-4DB0-AB05-FF7A8D84F9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r="26324"/>
          <a:stretch/>
        </p:blipFill>
        <p:spPr bwMode="auto">
          <a:xfrm>
            <a:off x="5005323" y="1800590"/>
            <a:ext cx="1338147" cy="134985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Circulo - Euro Pixel PNG Image | Transparent PNG Free Download on SeekPNG">
            <a:extLst>
              <a:ext uri="{FF2B5EF4-FFF2-40B4-BE49-F238E27FC236}">
                <a16:creationId xmlns:a16="http://schemas.microsoft.com/office/drawing/2014/main" id="{B98442F3-2BF6-4830-BDA2-8FB6A7C715F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r="26324"/>
          <a:stretch/>
        </p:blipFill>
        <p:spPr bwMode="auto">
          <a:xfrm>
            <a:off x="5005323" y="3519714"/>
            <a:ext cx="1338147" cy="134985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Circulo - Euro Pixel PNG Image | Transparent PNG Free Download on SeekPNG">
            <a:extLst>
              <a:ext uri="{FF2B5EF4-FFF2-40B4-BE49-F238E27FC236}">
                <a16:creationId xmlns:a16="http://schemas.microsoft.com/office/drawing/2014/main" id="{6415C4CB-57FB-4E12-82DF-41EF1D6A1F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r="26324"/>
          <a:stretch/>
        </p:blipFill>
        <p:spPr bwMode="auto">
          <a:xfrm>
            <a:off x="5005323" y="5238838"/>
            <a:ext cx="1338147" cy="134985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Pixel Corazón - Imagen gratis en Pixabay">
            <a:extLst>
              <a:ext uri="{FF2B5EF4-FFF2-40B4-BE49-F238E27FC236}">
                <a16:creationId xmlns:a16="http://schemas.microsoft.com/office/drawing/2014/main" id="{09B6B50B-5D86-4989-B0A7-3FAA613467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88" y="2191216"/>
            <a:ext cx="614216" cy="61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Pixel Corazón - Imagen gratis en Pixabay">
            <a:extLst>
              <a:ext uri="{FF2B5EF4-FFF2-40B4-BE49-F238E27FC236}">
                <a16:creationId xmlns:a16="http://schemas.microsoft.com/office/drawing/2014/main" id="{A174B5C5-32E2-44D8-B8C4-07DFC10FCC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88" y="3887532"/>
            <a:ext cx="614216" cy="61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Pixel Corazón - Imagen gratis en Pixabay">
            <a:extLst>
              <a:ext uri="{FF2B5EF4-FFF2-40B4-BE49-F238E27FC236}">
                <a16:creationId xmlns:a16="http://schemas.microsoft.com/office/drawing/2014/main" id="{0E308C50-FB4B-479A-98D4-66AC570C5F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01" y="5675673"/>
            <a:ext cx="614216" cy="61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ítulo 41">
            <a:extLst>
              <a:ext uri="{FF2B5EF4-FFF2-40B4-BE49-F238E27FC236}">
                <a16:creationId xmlns:a16="http://schemas.microsoft.com/office/drawing/2014/main" id="{0830A4DE-6F02-40D6-B646-A1552664D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8121" y="-25642"/>
            <a:ext cx="4770336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8-bit HUD" panose="00000400000000000000" pitchFamily="2" charset="0"/>
              </a:defRPr>
            </a:lvl1pPr>
          </a:lstStyle>
          <a:p>
            <a:r>
              <a:rPr lang="es-ES" dirty="0"/>
              <a:t>TITULO</a:t>
            </a:r>
            <a:endParaRPr lang="es-MX" dirty="0"/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59AB2EBD-EE08-47C3-B9DE-1A6B9C5428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974850"/>
            <a:ext cx="5661025" cy="1176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DCF30E5E-F098-497C-9166-D370F451D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9363" y="3519488"/>
            <a:ext cx="5675312" cy="13763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ADB5A67D-68B7-4165-A88B-F93030512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9363" y="5238750"/>
            <a:ext cx="5675312" cy="14827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2B3DE6C5-AC1E-47E5-BAAB-F2726753493B}"/>
              </a:ext>
            </a:extLst>
          </p:cNvPr>
          <p:cNvSpPr txBox="1"/>
          <p:nvPr userDrawn="1"/>
        </p:nvSpPr>
        <p:spPr>
          <a:xfrm>
            <a:off x="284284" y="6336665"/>
            <a:ext cx="385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Digital-7 Mono" panose="02000000000000000000" pitchFamily="2" charset="0"/>
              </a:rPr>
              <a:t>@STUDYGRAM_DIG</a:t>
            </a:r>
          </a:p>
        </p:txBody>
      </p:sp>
    </p:spTree>
    <p:extLst>
      <p:ext uri="{BB962C8B-B14F-4D97-AF65-F5344CB8AC3E}">
        <p14:creationId xmlns:p14="http://schemas.microsoft.com/office/powerpoint/2010/main" val="374824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NA Y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D61B9-9426-4D1C-9121-E416CB5C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4B52-A1EE-4EA2-9A2D-8185DAD969F0}" type="datetimeFigureOut">
              <a:rPr lang="es-MX" smtClean="0"/>
              <a:t>11/04/2022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993D1-1090-45FA-BF0B-B2CD9DA2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49145A-756F-4363-9F80-E6964C01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E70-5742-4754-8565-CD7219CFB654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748598-3934-42AC-BD29-91F3D206FE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637"/>
          </a:solidFill>
          <a:ln>
            <a:solidFill>
              <a:srgbClr val="232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Picture 2" descr="Ｌｉｌ－Ｊａｎｎｅ | ¡Shitpost! Amino">
            <a:extLst>
              <a:ext uri="{FF2B5EF4-FFF2-40B4-BE49-F238E27FC236}">
                <a16:creationId xmlns:a16="http://schemas.microsoft.com/office/drawing/2014/main" id="{45EE7917-E107-4D53-A3A3-AA527153EB25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668" y="550717"/>
            <a:ext cx="3886199" cy="575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316BC8C-77F9-457E-B27B-C61CB5F64992}"/>
              </a:ext>
            </a:extLst>
          </p:cNvPr>
          <p:cNvSpPr/>
          <p:nvPr userDrawn="1"/>
        </p:nvSpPr>
        <p:spPr>
          <a:xfrm>
            <a:off x="8047668" y="491927"/>
            <a:ext cx="3886199" cy="5874145"/>
          </a:xfrm>
          <a:prstGeom prst="rect">
            <a:avLst/>
          </a:prstGeom>
          <a:noFill/>
          <a:ln w="152400">
            <a:solidFill>
              <a:srgbClr val="562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0F2038-498F-425B-B595-D7A191725539}"/>
              </a:ext>
            </a:extLst>
          </p:cNvPr>
          <p:cNvSpPr/>
          <p:nvPr userDrawn="1"/>
        </p:nvSpPr>
        <p:spPr>
          <a:xfrm>
            <a:off x="8047668" y="491927"/>
            <a:ext cx="2636374" cy="5874145"/>
          </a:xfrm>
          <a:prstGeom prst="rect">
            <a:avLst/>
          </a:prstGeom>
          <a:solidFill>
            <a:srgbClr val="B4C7E7">
              <a:alpha val="50196"/>
            </a:srgbClr>
          </a:solidFill>
          <a:ln w="152400">
            <a:solidFill>
              <a:srgbClr val="562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468DBC8-7760-478B-BE95-4ECD446782BF}"/>
              </a:ext>
            </a:extLst>
          </p:cNvPr>
          <p:cNvSpPr/>
          <p:nvPr userDrawn="1"/>
        </p:nvSpPr>
        <p:spPr>
          <a:xfrm>
            <a:off x="10652687" y="2839453"/>
            <a:ext cx="228600" cy="842211"/>
          </a:xfrm>
          <a:prstGeom prst="rect">
            <a:avLst/>
          </a:prstGeom>
          <a:solidFill>
            <a:srgbClr val="562621"/>
          </a:solidFill>
          <a:ln>
            <a:solidFill>
              <a:srgbClr val="562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28A4ECD-F62B-4E8D-B535-D4D927270DDE}"/>
              </a:ext>
            </a:extLst>
          </p:cNvPr>
          <p:cNvGrpSpPr/>
          <p:nvPr userDrawn="1"/>
        </p:nvGrpSpPr>
        <p:grpSpPr>
          <a:xfrm>
            <a:off x="108283" y="6063915"/>
            <a:ext cx="7742139" cy="794085"/>
            <a:chOff x="108283" y="6063915"/>
            <a:chExt cx="7742139" cy="79408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BCA46FA-5925-46C2-A886-CE2D5069BD5F}"/>
                </a:ext>
              </a:extLst>
            </p:cNvPr>
            <p:cNvSpPr/>
            <p:nvPr/>
          </p:nvSpPr>
          <p:spPr>
            <a:xfrm>
              <a:off x="108283" y="6063915"/>
              <a:ext cx="7742139" cy="348916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5626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C6C3FF7-4363-4E02-AB20-444D1BF721A0}"/>
                </a:ext>
              </a:extLst>
            </p:cNvPr>
            <p:cNvSpPr/>
            <p:nvPr/>
          </p:nvSpPr>
          <p:spPr>
            <a:xfrm>
              <a:off x="541421" y="6366072"/>
              <a:ext cx="673768" cy="491928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5626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696BBDB-3211-4927-AC0A-28A82A6A2DD6}"/>
                </a:ext>
              </a:extLst>
            </p:cNvPr>
            <p:cNvSpPr/>
            <p:nvPr/>
          </p:nvSpPr>
          <p:spPr>
            <a:xfrm>
              <a:off x="6697580" y="6366072"/>
              <a:ext cx="673768" cy="491928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5626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333B33B-A6EE-47AA-96DA-79EBC5B048F3}"/>
              </a:ext>
            </a:extLst>
          </p:cNvPr>
          <p:cNvGrpSpPr/>
          <p:nvPr userDrawn="1"/>
        </p:nvGrpSpPr>
        <p:grpSpPr>
          <a:xfrm>
            <a:off x="108283" y="4096991"/>
            <a:ext cx="1800000" cy="1815846"/>
            <a:chOff x="607959" y="1231958"/>
            <a:chExt cx="1800000" cy="1815846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F9C5EFFA-0070-4553-9E9F-0CE96A0C2A7C}"/>
                </a:ext>
              </a:extLst>
            </p:cNvPr>
            <p:cNvSpPr/>
            <p:nvPr/>
          </p:nvSpPr>
          <p:spPr>
            <a:xfrm>
              <a:off x="745380" y="1233023"/>
              <a:ext cx="1526023" cy="1798935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B39FCFC-3F4A-4C95-A4E2-09F0BDB4E2C0}"/>
                </a:ext>
              </a:extLst>
            </p:cNvPr>
            <p:cNvSpPr/>
            <p:nvPr/>
          </p:nvSpPr>
          <p:spPr>
            <a:xfrm>
              <a:off x="610877" y="1233023"/>
              <a:ext cx="134503" cy="1798935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A340A21-07DE-44AB-9E33-F1B573C3520D}"/>
                </a:ext>
              </a:extLst>
            </p:cNvPr>
            <p:cNvSpPr/>
            <p:nvPr/>
          </p:nvSpPr>
          <p:spPr>
            <a:xfrm>
              <a:off x="2260960" y="1231958"/>
              <a:ext cx="134503" cy="1798935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BA6BA301-66CE-46FB-AB25-F38C75986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961" y="1434428"/>
              <a:ext cx="1393994" cy="1393994"/>
            </a:xfrm>
            <a:prstGeom prst="rect">
              <a:avLst/>
            </a:prstGeom>
          </p:spPr>
        </p:pic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0078B86A-1DE0-4086-9309-74A33E40B466}"/>
                </a:ext>
              </a:extLst>
            </p:cNvPr>
            <p:cNvSpPr/>
            <p:nvPr/>
          </p:nvSpPr>
          <p:spPr>
            <a:xfrm>
              <a:off x="607959" y="2631102"/>
              <a:ext cx="1800000" cy="416702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72257C7-91FC-4627-9ACA-C7A830671D16}"/>
              </a:ext>
            </a:extLst>
          </p:cNvPr>
          <p:cNvSpPr/>
          <p:nvPr userDrawn="1"/>
        </p:nvSpPr>
        <p:spPr>
          <a:xfrm>
            <a:off x="6411309" y="225189"/>
            <a:ext cx="1447200" cy="1458000"/>
          </a:xfrm>
          <a:prstGeom prst="rect">
            <a:avLst/>
          </a:prstGeom>
          <a:solidFill>
            <a:srgbClr val="562621"/>
          </a:solidFill>
          <a:ln w="152400">
            <a:solidFill>
              <a:srgbClr val="331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24A64D4-1A9F-486D-8101-E2DFA8B1E5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11309" y="240631"/>
            <a:ext cx="1442577" cy="1431758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6B8CCE04-7E65-4312-8A50-0F73E749860D}"/>
              </a:ext>
            </a:extLst>
          </p:cNvPr>
          <p:cNvSpPr/>
          <p:nvPr userDrawn="1"/>
        </p:nvSpPr>
        <p:spPr>
          <a:xfrm>
            <a:off x="5987897" y="1880937"/>
            <a:ext cx="1307432" cy="1307432"/>
          </a:xfrm>
          <a:prstGeom prst="rect">
            <a:avLst/>
          </a:prstGeom>
          <a:solidFill>
            <a:srgbClr val="562621"/>
          </a:solidFill>
          <a:ln w="152400">
            <a:solidFill>
              <a:srgbClr val="331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D01AC59-0C33-44B0-B132-D31D1837B79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87897" y="1880937"/>
            <a:ext cx="1307432" cy="1307432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D5DEBD59-E3F5-4006-B7E5-4BEA8495C3C3}"/>
              </a:ext>
            </a:extLst>
          </p:cNvPr>
          <p:cNvGrpSpPr/>
          <p:nvPr userDrawn="1"/>
        </p:nvGrpSpPr>
        <p:grpSpPr>
          <a:xfrm>
            <a:off x="183922" y="197751"/>
            <a:ext cx="5536510" cy="1146158"/>
            <a:chOff x="183922" y="197751"/>
            <a:chExt cx="5536510" cy="1146158"/>
          </a:xfrm>
          <a:solidFill>
            <a:srgbClr val="B4C7E7"/>
          </a:solidFill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105EC603-C5F8-4A3F-ABE8-2152966DBB9E}"/>
                </a:ext>
              </a:extLst>
            </p:cNvPr>
            <p:cNvSpPr/>
            <p:nvPr/>
          </p:nvSpPr>
          <p:spPr>
            <a:xfrm>
              <a:off x="541421" y="197751"/>
              <a:ext cx="4812631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35DB241-25AB-4ECC-8AF6-AE4A5678AFCC}"/>
                </a:ext>
              </a:extLst>
            </p:cNvPr>
            <p:cNvSpPr/>
            <p:nvPr/>
          </p:nvSpPr>
          <p:spPr>
            <a:xfrm>
              <a:off x="541420" y="1163909"/>
              <a:ext cx="4812631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26FEB432-FC37-459F-A585-262FF4DC1674}"/>
                </a:ext>
              </a:extLst>
            </p:cNvPr>
            <p:cNvSpPr/>
            <p:nvPr/>
          </p:nvSpPr>
          <p:spPr>
            <a:xfrm>
              <a:off x="344176" y="377751"/>
              <a:ext cx="180000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C30BBB-9BD0-43A1-B337-3F91E3C3401C}"/>
                </a:ext>
              </a:extLst>
            </p:cNvPr>
            <p:cNvSpPr/>
            <p:nvPr/>
          </p:nvSpPr>
          <p:spPr>
            <a:xfrm>
              <a:off x="356797" y="998565"/>
              <a:ext cx="180000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9E27E235-AC72-4F2D-87B4-24B70432D2DD}"/>
                </a:ext>
              </a:extLst>
            </p:cNvPr>
            <p:cNvSpPr/>
            <p:nvPr/>
          </p:nvSpPr>
          <p:spPr>
            <a:xfrm>
              <a:off x="5360432" y="374597"/>
              <a:ext cx="180000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414694D-DF51-46CE-B660-D4D36FDE3392}"/>
                </a:ext>
              </a:extLst>
            </p:cNvPr>
            <p:cNvSpPr/>
            <p:nvPr/>
          </p:nvSpPr>
          <p:spPr>
            <a:xfrm>
              <a:off x="5360432" y="998565"/>
              <a:ext cx="180000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4106DBDF-2A33-4085-81CE-37133C0FEADA}"/>
                </a:ext>
              </a:extLst>
            </p:cNvPr>
            <p:cNvSpPr/>
            <p:nvPr/>
          </p:nvSpPr>
          <p:spPr>
            <a:xfrm>
              <a:off x="183922" y="557751"/>
              <a:ext cx="180000" cy="453639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81F24565-AEA4-473B-95BF-46A6CFF0F5CF}"/>
                </a:ext>
              </a:extLst>
            </p:cNvPr>
            <p:cNvSpPr/>
            <p:nvPr/>
          </p:nvSpPr>
          <p:spPr>
            <a:xfrm>
              <a:off x="5540432" y="553917"/>
              <a:ext cx="180000" cy="453639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B6FB461C-FF2F-42BD-856C-C65DF2111441}"/>
              </a:ext>
            </a:extLst>
          </p:cNvPr>
          <p:cNvGrpSpPr/>
          <p:nvPr userDrawn="1"/>
        </p:nvGrpSpPr>
        <p:grpSpPr>
          <a:xfrm>
            <a:off x="71139" y="1556066"/>
            <a:ext cx="827628" cy="808178"/>
            <a:chOff x="71139" y="1556066"/>
            <a:chExt cx="827628" cy="808178"/>
          </a:xfrm>
          <a:solidFill>
            <a:schemeClr val="bg1"/>
          </a:solidFill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3BB13989-9C21-4954-A3B0-28FB7CF4B8AB}"/>
                </a:ext>
              </a:extLst>
            </p:cNvPr>
            <p:cNvSpPr/>
            <p:nvPr/>
          </p:nvSpPr>
          <p:spPr>
            <a:xfrm>
              <a:off x="258133" y="1727693"/>
              <a:ext cx="180000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283876BF-B14F-45D3-BDAA-065A56D96E6B}"/>
                </a:ext>
              </a:extLst>
            </p:cNvPr>
            <p:cNvSpPr/>
            <p:nvPr/>
          </p:nvSpPr>
          <p:spPr>
            <a:xfrm>
              <a:off x="71139" y="1910605"/>
              <a:ext cx="180000" cy="453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C106D997-15D6-4288-BBD6-04893D0CD719}"/>
                </a:ext>
              </a:extLst>
            </p:cNvPr>
            <p:cNvSpPr/>
            <p:nvPr/>
          </p:nvSpPr>
          <p:spPr>
            <a:xfrm rot="16200000">
              <a:off x="581948" y="1419246"/>
              <a:ext cx="180000" cy="453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A99A1AFC-EC44-4199-9DF3-D3E8D2EF30E7}"/>
              </a:ext>
            </a:extLst>
          </p:cNvPr>
          <p:cNvGrpSpPr/>
          <p:nvPr userDrawn="1"/>
        </p:nvGrpSpPr>
        <p:grpSpPr>
          <a:xfrm>
            <a:off x="2043804" y="4096991"/>
            <a:ext cx="827628" cy="808178"/>
            <a:chOff x="71139" y="1556066"/>
            <a:chExt cx="827628" cy="808178"/>
          </a:xfrm>
          <a:solidFill>
            <a:schemeClr val="bg1"/>
          </a:solidFill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EE0F2A0A-9571-4D4A-ADFF-EEF6297BAF3D}"/>
                </a:ext>
              </a:extLst>
            </p:cNvPr>
            <p:cNvSpPr/>
            <p:nvPr/>
          </p:nvSpPr>
          <p:spPr>
            <a:xfrm>
              <a:off x="258133" y="1727693"/>
              <a:ext cx="180000" cy="1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5214551C-76EC-49B9-9B26-B78C2F38639C}"/>
                </a:ext>
              </a:extLst>
            </p:cNvPr>
            <p:cNvSpPr/>
            <p:nvPr/>
          </p:nvSpPr>
          <p:spPr>
            <a:xfrm>
              <a:off x="71139" y="1910605"/>
              <a:ext cx="180000" cy="453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3A8D77ED-C05D-4CB3-9153-30395DBE2C0F}"/>
                </a:ext>
              </a:extLst>
            </p:cNvPr>
            <p:cNvSpPr/>
            <p:nvPr/>
          </p:nvSpPr>
          <p:spPr>
            <a:xfrm rot="16200000">
              <a:off x="581948" y="1419246"/>
              <a:ext cx="180000" cy="453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8252C549-13C2-48AC-83C9-819F2F2A5166}"/>
              </a:ext>
            </a:extLst>
          </p:cNvPr>
          <p:cNvGrpSpPr/>
          <p:nvPr userDrawn="1"/>
        </p:nvGrpSpPr>
        <p:grpSpPr>
          <a:xfrm>
            <a:off x="3056864" y="4172530"/>
            <a:ext cx="1800000" cy="1815846"/>
            <a:chOff x="607959" y="1231958"/>
            <a:chExt cx="1800000" cy="1815846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9D6E5840-A95B-4E51-83E2-13968B08158A}"/>
                </a:ext>
              </a:extLst>
            </p:cNvPr>
            <p:cNvSpPr/>
            <p:nvPr/>
          </p:nvSpPr>
          <p:spPr>
            <a:xfrm>
              <a:off x="745380" y="1233023"/>
              <a:ext cx="1526023" cy="1798935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D337265-AE63-48E8-A4C6-5DC587910B18}"/>
                </a:ext>
              </a:extLst>
            </p:cNvPr>
            <p:cNvSpPr/>
            <p:nvPr/>
          </p:nvSpPr>
          <p:spPr>
            <a:xfrm>
              <a:off x="610877" y="1233023"/>
              <a:ext cx="134503" cy="1798935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BD479EA5-01BE-4534-958C-85A9D0B44023}"/>
                </a:ext>
              </a:extLst>
            </p:cNvPr>
            <p:cNvSpPr/>
            <p:nvPr/>
          </p:nvSpPr>
          <p:spPr>
            <a:xfrm>
              <a:off x="2260960" y="1231958"/>
              <a:ext cx="134503" cy="1798935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8CAA8E45-8E99-4100-970E-6D6F001F63D9}"/>
                </a:ext>
              </a:extLst>
            </p:cNvPr>
            <p:cNvSpPr/>
            <p:nvPr/>
          </p:nvSpPr>
          <p:spPr>
            <a:xfrm>
              <a:off x="607959" y="2631102"/>
              <a:ext cx="1800000" cy="416702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F715744D-351E-4A64-ADCC-57BFF253CF82}"/>
              </a:ext>
            </a:extLst>
          </p:cNvPr>
          <p:cNvGrpSpPr/>
          <p:nvPr userDrawn="1"/>
        </p:nvGrpSpPr>
        <p:grpSpPr>
          <a:xfrm>
            <a:off x="5120859" y="4156672"/>
            <a:ext cx="1800000" cy="1815846"/>
            <a:chOff x="607959" y="1231958"/>
            <a:chExt cx="1800000" cy="1815846"/>
          </a:xfrm>
        </p:grpSpPr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335AFB8C-54DA-4976-8F41-1857F8623C86}"/>
                </a:ext>
              </a:extLst>
            </p:cNvPr>
            <p:cNvSpPr/>
            <p:nvPr/>
          </p:nvSpPr>
          <p:spPr>
            <a:xfrm>
              <a:off x="745380" y="1233023"/>
              <a:ext cx="1526023" cy="1798935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14095B36-FD74-4509-8DC8-DA6DAD9338C7}"/>
                </a:ext>
              </a:extLst>
            </p:cNvPr>
            <p:cNvSpPr/>
            <p:nvPr/>
          </p:nvSpPr>
          <p:spPr>
            <a:xfrm>
              <a:off x="610877" y="1233023"/>
              <a:ext cx="134503" cy="1798935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D5D3DB7A-8B4A-4CF6-8E8A-EF099A9DB8B9}"/>
                </a:ext>
              </a:extLst>
            </p:cNvPr>
            <p:cNvSpPr/>
            <p:nvPr/>
          </p:nvSpPr>
          <p:spPr>
            <a:xfrm>
              <a:off x="2260960" y="1231958"/>
              <a:ext cx="134503" cy="1798935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031923B2-CBF8-4F98-B7A9-B8F9BAFA56E7}"/>
                </a:ext>
              </a:extLst>
            </p:cNvPr>
            <p:cNvSpPr/>
            <p:nvPr/>
          </p:nvSpPr>
          <p:spPr>
            <a:xfrm>
              <a:off x="607959" y="2631102"/>
              <a:ext cx="1800000" cy="416702"/>
            </a:xfrm>
            <a:prstGeom prst="rect">
              <a:avLst/>
            </a:prstGeom>
            <a:solidFill>
              <a:srgbClr val="562621"/>
            </a:solidFill>
            <a:ln>
              <a:solidFill>
                <a:srgbClr val="33161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54" name="Marcador de posición de imagen 53">
            <a:extLst>
              <a:ext uri="{FF2B5EF4-FFF2-40B4-BE49-F238E27FC236}">
                <a16:creationId xmlns:a16="http://schemas.microsoft.com/office/drawing/2014/main" id="{CE4C5085-14F4-43BE-90EF-A5A1A01654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94050" y="4171950"/>
            <a:ext cx="1447800" cy="1400175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Digital-7" panose="02000000000000000000" pitchFamily="2" charset="0"/>
              </a:defRPr>
            </a:lvl1pPr>
          </a:lstStyle>
          <a:p>
            <a:r>
              <a:rPr lang="es-MX" dirty="0"/>
              <a:t>Imagen</a:t>
            </a:r>
          </a:p>
        </p:txBody>
      </p: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F1F9B64A-EFDA-4105-A607-C850D42A92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0025" y="4156075"/>
            <a:ext cx="1481138" cy="1400175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Digital-7" panose="02000000000000000000" pitchFamily="2" charset="0"/>
              </a:defRPr>
            </a:lvl1pPr>
          </a:lstStyle>
          <a:p>
            <a:r>
              <a:rPr lang="es-MX" dirty="0"/>
              <a:t>Imagen</a:t>
            </a:r>
          </a:p>
        </p:txBody>
      </p:sp>
      <p:sp>
        <p:nvSpPr>
          <p:cNvPr id="58" name="Marcador de texto 57">
            <a:extLst>
              <a:ext uri="{FF2B5EF4-FFF2-40B4-BE49-F238E27FC236}">
                <a16:creationId xmlns:a16="http://schemas.microsoft.com/office/drawing/2014/main" id="{AAC8B8D6-8599-4C2B-BEF5-F7178D0470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875" y="1881188"/>
            <a:ext cx="5205413" cy="19827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59" name="Título 58">
            <a:extLst>
              <a:ext uri="{FF2B5EF4-FFF2-40B4-BE49-F238E27FC236}">
                <a16:creationId xmlns:a16="http://schemas.microsoft.com/office/drawing/2014/main" id="{2CCBAA6A-4169-458C-BE8A-AA25F0F21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008" y="415089"/>
            <a:ext cx="4669017" cy="747756"/>
          </a:xfrm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Digital-7" panose="02000000000000000000" pitchFamily="2" charset="0"/>
              </a:defRPr>
            </a:lvl1pPr>
          </a:lstStyle>
          <a:p>
            <a:r>
              <a:rPr lang="es-MX" dirty="0"/>
              <a:t>Titulo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ABD426A-53C7-4C5A-B2F1-0444A5967896}"/>
              </a:ext>
            </a:extLst>
          </p:cNvPr>
          <p:cNvSpPr txBox="1"/>
          <p:nvPr userDrawn="1"/>
        </p:nvSpPr>
        <p:spPr>
          <a:xfrm>
            <a:off x="284284" y="6336665"/>
            <a:ext cx="385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Digital-7 Mono" panose="02000000000000000000" pitchFamily="2" charset="0"/>
              </a:rPr>
              <a:t>@STUDYGRAM_DIG</a:t>
            </a:r>
          </a:p>
        </p:txBody>
      </p:sp>
    </p:spTree>
    <p:extLst>
      <p:ext uri="{BB962C8B-B14F-4D97-AF65-F5344CB8AC3E}">
        <p14:creationId xmlns:p14="http://schemas.microsoft.com/office/powerpoint/2010/main" val="211459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ON CON VIDEOJUE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57506A4-3A6B-4A33-80E0-832D2A75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4B52-A1EE-4EA2-9A2D-8185DAD969F0}" type="datetimeFigureOut">
              <a:rPr lang="es-MX" smtClean="0"/>
              <a:t>11/04/2022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55D13F-126C-4E5B-8BE4-7B30AD3C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0EF516-5AE0-47CB-A0BF-6ABFD448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E70-5742-4754-8565-CD7219CFB654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9B39A8B-C24E-4E60-9A54-7CBEA5E8F2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637"/>
          </a:solidFill>
          <a:ln>
            <a:solidFill>
              <a:srgbClr val="232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6870A62-3176-41D2-ABC4-13E7AFE5DBE8}"/>
              </a:ext>
            </a:extLst>
          </p:cNvPr>
          <p:cNvGrpSpPr/>
          <p:nvPr userDrawn="1"/>
        </p:nvGrpSpPr>
        <p:grpSpPr>
          <a:xfrm>
            <a:off x="1252176" y="165950"/>
            <a:ext cx="9527629" cy="1700817"/>
            <a:chOff x="183922" y="197751"/>
            <a:chExt cx="5536510" cy="1146158"/>
          </a:xfrm>
          <a:solidFill>
            <a:srgbClr val="B4C7E7"/>
          </a:solidFill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72F5581-2160-4579-92D4-9E9103519C70}"/>
                </a:ext>
              </a:extLst>
            </p:cNvPr>
            <p:cNvSpPr/>
            <p:nvPr/>
          </p:nvSpPr>
          <p:spPr>
            <a:xfrm>
              <a:off x="541421" y="197751"/>
              <a:ext cx="4812631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1F25DA4-CF2A-4553-8AC6-DB68FE3D81FB}"/>
                </a:ext>
              </a:extLst>
            </p:cNvPr>
            <p:cNvSpPr/>
            <p:nvPr/>
          </p:nvSpPr>
          <p:spPr>
            <a:xfrm>
              <a:off x="541420" y="1163909"/>
              <a:ext cx="4812631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05C8AA60-47E0-4CE5-89CA-66803FF75E3C}"/>
                </a:ext>
              </a:extLst>
            </p:cNvPr>
            <p:cNvSpPr/>
            <p:nvPr/>
          </p:nvSpPr>
          <p:spPr>
            <a:xfrm>
              <a:off x="344176" y="377751"/>
              <a:ext cx="180000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890BE1D-C901-46B5-BCD3-BEB8458D5175}"/>
                </a:ext>
              </a:extLst>
            </p:cNvPr>
            <p:cNvSpPr/>
            <p:nvPr/>
          </p:nvSpPr>
          <p:spPr>
            <a:xfrm>
              <a:off x="356797" y="998565"/>
              <a:ext cx="180000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B5625A4D-889A-4DD7-AF13-D989E1DE675C}"/>
                </a:ext>
              </a:extLst>
            </p:cNvPr>
            <p:cNvSpPr/>
            <p:nvPr/>
          </p:nvSpPr>
          <p:spPr>
            <a:xfrm>
              <a:off x="5360432" y="374597"/>
              <a:ext cx="180000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172ED15-90DC-4C1C-BFB4-4BFA36D10E90}"/>
                </a:ext>
              </a:extLst>
            </p:cNvPr>
            <p:cNvSpPr/>
            <p:nvPr/>
          </p:nvSpPr>
          <p:spPr>
            <a:xfrm>
              <a:off x="5360432" y="998565"/>
              <a:ext cx="180000" cy="180000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6A8304D-4523-491B-93FE-77B75DBD91FA}"/>
                </a:ext>
              </a:extLst>
            </p:cNvPr>
            <p:cNvSpPr/>
            <p:nvPr/>
          </p:nvSpPr>
          <p:spPr>
            <a:xfrm>
              <a:off x="183922" y="557751"/>
              <a:ext cx="180000" cy="453639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BF88FFA8-0BBA-46E4-BF1C-574FC2D210AF}"/>
                </a:ext>
              </a:extLst>
            </p:cNvPr>
            <p:cNvSpPr/>
            <p:nvPr/>
          </p:nvSpPr>
          <p:spPr>
            <a:xfrm>
              <a:off x="5540432" y="553917"/>
              <a:ext cx="180000" cy="453639"/>
            </a:xfrm>
            <a:prstGeom prst="rect">
              <a:avLst/>
            </a:prstGeom>
            <a:grp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6112D74-5074-4BC4-AFD7-64B19195CB23}"/>
              </a:ext>
            </a:extLst>
          </p:cNvPr>
          <p:cNvSpPr/>
          <p:nvPr userDrawn="1"/>
        </p:nvSpPr>
        <p:spPr>
          <a:xfrm>
            <a:off x="0" y="5046391"/>
            <a:ext cx="12192000" cy="1811609"/>
          </a:xfrm>
          <a:prstGeom prst="rect">
            <a:avLst/>
          </a:prstGeom>
          <a:solidFill>
            <a:srgbClr val="5F2C09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Picture 6" descr="Nes Joy Con Controller, HD Png Download , Transparent Png Image - PNGitem">
            <a:extLst>
              <a:ext uri="{FF2B5EF4-FFF2-40B4-BE49-F238E27FC236}">
                <a16:creationId xmlns:a16="http://schemas.microsoft.com/office/drawing/2014/main" id="{298A82F5-2E20-4887-899A-C7F6884462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61" y="5285878"/>
            <a:ext cx="2288167" cy="14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Nes Joy Con Controller, HD Png Download , Transparent Png Image - PNGitem">
            <a:extLst>
              <a:ext uri="{FF2B5EF4-FFF2-40B4-BE49-F238E27FC236}">
                <a16:creationId xmlns:a16="http://schemas.microsoft.com/office/drawing/2014/main" id="{6F7DC093-B7D5-479C-B99E-388AF20209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6061" y="5285878"/>
            <a:ext cx="2288167" cy="14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Nes Joy Con Controller, HD Png Download , Transparent Png Image - PNGitem">
            <a:extLst>
              <a:ext uri="{FF2B5EF4-FFF2-40B4-BE49-F238E27FC236}">
                <a16:creationId xmlns:a16="http://schemas.microsoft.com/office/drawing/2014/main" id="{73B6C462-1544-4607-B204-BD616A86E3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7772" y="5285877"/>
            <a:ext cx="2288167" cy="14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Nes Joy Con Controller, HD Png Download , Transparent Png Image - PNGitem">
            <a:extLst>
              <a:ext uri="{FF2B5EF4-FFF2-40B4-BE49-F238E27FC236}">
                <a16:creationId xmlns:a16="http://schemas.microsoft.com/office/drawing/2014/main" id="{FDCE5B17-968C-43C3-AEED-6C12E08956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86" y="5285877"/>
            <a:ext cx="2288167" cy="14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83FB6D67-F443-41C9-8813-61E9802B3771}"/>
              </a:ext>
            </a:extLst>
          </p:cNvPr>
          <p:cNvGrpSpPr/>
          <p:nvPr userDrawn="1"/>
        </p:nvGrpSpPr>
        <p:grpSpPr>
          <a:xfrm>
            <a:off x="6871828" y="1165860"/>
            <a:ext cx="4280045" cy="4280039"/>
            <a:chOff x="6871828" y="1165860"/>
            <a:chExt cx="4280045" cy="42800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42BD3257-8AC4-4889-ABB8-C39B4CB4F12D}"/>
                </a:ext>
              </a:extLst>
            </p:cNvPr>
            <p:cNvSpPr/>
            <p:nvPr/>
          </p:nvSpPr>
          <p:spPr>
            <a:xfrm>
              <a:off x="7031852" y="1325880"/>
              <a:ext cx="3960000" cy="396000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F8BEC61-1938-485B-908A-4C9AC959D274}"/>
                </a:ext>
              </a:extLst>
            </p:cNvPr>
            <p:cNvSpPr/>
            <p:nvPr/>
          </p:nvSpPr>
          <p:spPr>
            <a:xfrm>
              <a:off x="7031852" y="1165860"/>
              <a:ext cx="3959999" cy="1600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FEF9B3AE-4E46-440F-9FBF-F0A028DDC089}"/>
                </a:ext>
              </a:extLst>
            </p:cNvPr>
            <p:cNvSpPr/>
            <p:nvPr/>
          </p:nvSpPr>
          <p:spPr>
            <a:xfrm rot="16200000">
              <a:off x="4971842" y="3225869"/>
              <a:ext cx="3959999" cy="1600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6E324C96-8E9A-4EC3-AE6F-83F9F430C483}"/>
                </a:ext>
              </a:extLst>
            </p:cNvPr>
            <p:cNvSpPr/>
            <p:nvPr/>
          </p:nvSpPr>
          <p:spPr>
            <a:xfrm>
              <a:off x="6871828" y="5285880"/>
              <a:ext cx="4280045" cy="1600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2F1A07D6-7D76-492B-B104-435706DC0C4F}"/>
                </a:ext>
              </a:extLst>
            </p:cNvPr>
            <p:cNvSpPr/>
            <p:nvPr/>
          </p:nvSpPr>
          <p:spPr>
            <a:xfrm rot="16200000">
              <a:off x="9091860" y="3225869"/>
              <a:ext cx="3959999" cy="1600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B649813-F49F-4C3C-AD53-C22C73950398}"/>
                </a:ext>
              </a:extLst>
            </p:cNvPr>
            <p:cNvSpPr/>
            <p:nvPr/>
          </p:nvSpPr>
          <p:spPr>
            <a:xfrm>
              <a:off x="7391850" y="1685879"/>
              <a:ext cx="3240000" cy="3240000"/>
            </a:xfrm>
            <a:prstGeom prst="rect">
              <a:avLst/>
            </a:prstGeom>
            <a:solidFill>
              <a:srgbClr val="6DC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DBC7E953-9BD1-4806-9066-D7A9BC2B99F5}"/>
                </a:ext>
              </a:extLst>
            </p:cNvPr>
            <p:cNvSpPr/>
            <p:nvPr/>
          </p:nvSpPr>
          <p:spPr>
            <a:xfrm>
              <a:off x="7393461" y="4988939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584068CB-42EE-4181-A301-AF90D522BA7B}"/>
                </a:ext>
              </a:extLst>
            </p:cNvPr>
            <p:cNvSpPr/>
            <p:nvPr/>
          </p:nvSpPr>
          <p:spPr>
            <a:xfrm>
              <a:off x="7686093" y="4988939"/>
              <a:ext cx="180000" cy="18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7214A1B8-6111-419F-AFE5-636AE8D64FE6}"/>
                </a:ext>
              </a:extLst>
            </p:cNvPr>
            <p:cNvSpPr/>
            <p:nvPr/>
          </p:nvSpPr>
          <p:spPr>
            <a:xfrm>
              <a:off x="7393453" y="4620601"/>
              <a:ext cx="3238397" cy="305278"/>
            </a:xfrm>
            <a:prstGeom prst="rect">
              <a:avLst/>
            </a:prstGeom>
            <a:solidFill>
              <a:srgbClr val="4D9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A913983-2E25-4F40-BAC6-C031ADF52A27}"/>
                </a:ext>
              </a:extLst>
            </p:cNvPr>
            <p:cNvSpPr/>
            <p:nvPr/>
          </p:nvSpPr>
          <p:spPr>
            <a:xfrm>
              <a:off x="8957537" y="1869061"/>
              <a:ext cx="471434" cy="222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2E440D41-3C85-4711-824F-9C0A6B04B8C2}"/>
                </a:ext>
              </a:extLst>
            </p:cNvPr>
            <p:cNvSpPr/>
            <p:nvPr/>
          </p:nvSpPr>
          <p:spPr>
            <a:xfrm>
              <a:off x="9640166" y="1869061"/>
              <a:ext cx="767573" cy="222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1D7762FA-338E-4A2A-B52E-B96D50F9095A}"/>
              </a:ext>
            </a:extLst>
          </p:cNvPr>
          <p:cNvGrpSpPr/>
          <p:nvPr userDrawn="1"/>
        </p:nvGrpSpPr>
        <p:grpSpPr>
          <a:xfrm>
            <a:off x="1040126" y="1165860"/>
            <a:ext cx="4280045" cy="4280039"/>
            <a:chOff x="1040126" y="1165860"/>
            <a:chExt cx="4280045" cy="42800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876D3FD0-7C74-4B76-B606-FC3672B3B4B9}"/>
                </a:ext>
              </a:extLst>
            </p:cNvPr>
            <p:cNvSpPr/>
            <p:nvPr/>
          </p:nvSpPr>
          <p:spPr>
            <a:xfrm>
              <a:off x="1200150" y="1325880"/>
              <a:ext cx="3960000" cy="396000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0D2D6A69-4850-4651-BBD0-174A4EC21BE8}"/>
                </a:ext>
              </a:extLst>
            </p:cNvPr>
            <p:cNvSpPr/>
            <p:nvPr/>
          </p:nvSpPr>
          <p:spPr>
            <a:xfrm>
              <a:off x="1200150" y="1165860"/>
              <a:ext cx="3959999" cy="1600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B13474AE-A47E-4363-BE94-C2A27716919B}"/>
                </a:ext>
              </a:extLst>
            </p:cNvPr>
            <p:cNvSpPr/>
            <p:nvPr/>
          </p:nvSpPr>
          <p:spPr>
            <a:xfrm rot="16200000">
              <a:off x="3260161" y="3225870"/>
              <a:ext cx="3959999" cy="1600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F9012DE5-2EE2-4116-AC1C-61D3DCE6A67B}"/>
                </a:ext>
              </a:extLst>
            </p:cNvPr>
            <p:cNvSpPr/>
            <p:nvPr/>
          </p:nvSpPr>
          <p:spPr>
            <a:xfrm>
              <a:off x="1040126" y="5285880"/>
              <a:ext cx="4280045" cy="1600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AE524D19-C2B3-4BE0-8BBF-7F36A5842594}"/>
                </a:ext>
              </a:extLst>
            </p:cNvPr>
            <p:cNvSpPr/>
            <p:nvPr/>
          </p:nvSpPr>
          <p:spPr>
            <a:xfrm rot="16200000">
              <a:off x="-859863" y="3225869"/>
              <a:ext cx="3959999" cy="1600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AA46B4F9-E7FD-4DD8-B83E-0DAD5471D05E}"/>
                </a:ext>
              </a:extLst>
            </p:cNvPr>
            <p:cNvSpPr/>
            <p:nvPr/>
          </p:nvSpPr>
          <p:spPr>
            <a:xfrm>
              <a:off x="1560145" y="1685879"/>
              <a:ext cx="3240000" cy="3240000"/>
            </a:xfrm>
            <a:prstGeom prst="rect">
              <a:avLst/>
            </a:prstGeom>
            <a:solidFill>
              <a:srgbClr val="6DC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EF7DF193-FC5A-404A-B7A5-47F7F67DEB17}"/>
                </a:ext>
              </a:extLst>
            </p:cNvPr>
            <p:cNvSpPr/>
            <p:nvPr/>
          </p:nvSpPr>
          <p:spPr>
            <a:xfrm>
              <a:off x="1560144" y="5025868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8B4E4920-A942-4101-8CBE-5B90D06D2198}"/>
                </a:ext>
              </a:extLst>
            </p:cNvPr>
            <p:cNvSpPr/>
            <p:nvPr/>
          </p:nvSpPr>
          <p:spPr>
            <a:xfrm>
              <a:off x="1793339" y="5025868"/>
              <a:ext cx="180000" cy="18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92931866-5FBB-4CDA-B24C-6C12594A78A9}"/>
                </a:ext>
              </a:extLst>
            </p:cNvPr>
            <p:cNvSpPr/>
            <p:nvPr/>
          </p:nvSpPr>
          <p:spPr>
            <a:xfrm>
              <a:off x="1560144" y="4640580"/>
              <a:ext cx="3238397" cy="305278"/>
            </a:xfrm>
            <a:prstGeom prst="rect">
              <a:avLst/>
            </a:prstGeom>
            <a:solidFill>
              <a:srgbClr val="4D9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FDAB15A5-ABE8-4078-AE22-5CAB7810D775}"/>
                </a:ext>
              </a:extLst>
            </p:cNvPr>
            <p:cNvSpPr/>
            <p:nvPr/>
          </p:nvSpPr>
          <p:spPr>
            <a:xfrm>
              <a:off x="3229962" y="1755453"/>
              <a:ext cx="471434" cy="222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CDEB2966-7D07-48EE-9569-9FEF18C8BD4B}"/>
                </a:ext>
              </a:extLst>
            </p:cNvPr>
            <p:cNvSpPr/>
            <p:nvPr/>
          </p:nvSpPr>
          <p:spPr>
            <a:xfrm>
              <a:off x="3912591" y="1755453"/>
              <a:ext cx="767573" cy="222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9" name="Título 48">
            <a:extLst>
              <a:ext uri="{FF2B5EF4-FFF2-40B4-BE49-F238E27FC236}">
                <a16:creationId xmlns:a16="http://schemas.microsoft.com/office/drawing/2014/main" id="{F750D168-87EF-4A5E-82BB-4B725090A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7710" y="487862"/>
            <a:ext cx="8311600" cy="879782"/>
          </a:xfrm>
        </p:spPr>
        <p:txBody>
          <a:bodyPr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lazer84" panose="02000500000000000000" pitchFamily="2" charset="0"/>
              </a:defRPr>
            </a:lvl1pPr>
          </a:lstStyle>
          <a:p>
            <a:r>
              <a:rPr lang="es-MX" dirty="0"/>
              <a:t>TITULO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63FF2F26-97B9-420A-8925-94353BFD52BC}"/>
              </a:ext>
            </a:extLst>
          </p:cNvPr>
          <p:cNvSpPr/>
          <p:nvPr userDrawn="1"/>
        </p:nvSpPr>
        <p:spPr>
          <a:xfrm>
            <a:off x="1560144" y="1685879"/>
            <a:ext cx="3238397" cy="3240000"/>
          </a:xfrm>
          <a:prstGeom prst="rect">
            <a:avLst/>
          </a:prstGeom>
          <a:solidFill>
            <a:schemeClr val="bg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AD192047-59E8-4801-96D2-6238B60C5E42}"/>
              </a:ext>
            </a:extLst>
          </p:cNvPr>
          <p:cNvSpPr/>
          <p:nvPr userDrawn="1"/>
        </p:nvSpPr>
        <p:spPr>
          <a:xfrm>
            <a:off x="7359987" y="1698695"/>
            <a:ext cx="3238397" cy="3240000"/>
          </a:xfrm>
          <a:prstGeom prst="rect">
            <a:avLst/>
          </a:prstGeom>
          <a:solidFill>
            <a:schemeClr val="bg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Marcador de contenido 54">
            <a:extLst>
              <a:ext uri="{FF2B5EF4-FFF2-40B4-BE49-F238E27FC236}">
                <a16:creationId xmlns:a16="http://schemas.microsoft.com/office/drawing/2014/main" id="{FE324CC1-25D7-4406-AC5C-B78637CED3A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7175" y="1685925"/>
            <a:ext cx="3281363" cy="32004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s-MX" dirty="0"/>
              <a:t>Inserte texto o imagen.</a:t>
            </a:r>
          </a:p>
        </p:txBody>
      </p:sp>
      <p:sp>
        <p:nvSpPr>
          <p:cNvPr id="57" name="Marcador de contenido 56">
            <a:extLst>
              <a:ext uri="{FF2B5EF4-FFF2-40B4-BE49-F238E27FC236}">
                <a16:creationId xmlns:a16="http://schemas.microsoft.com/office/drawing/2014/main" id="{5EB6A3FF-2A34-4363-B509-E5DB2A6A234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80288" y="1649413"/>
            <a:ext cx="3240087" cy="3260725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s-MX" dirty="0"/>
              <a:t>Inserte texto o imagen.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9998782-544F-4AA0-B9E7-52A3850AB404}"/>
              </a:ext>
            </a:extLst>
          </p:cNvPr>
          <p:cNvSpPr txBox="1"/>
          <p:nvPr userDrawn="1"/>
        </p:nvSpPr>
        <p:spPr>
          <a:xfrm>
            <a:off x="284284" y="6336665"/>
            <a:ext cx="385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Digital-7 Mono" panose="02000000000000000000" pitchFamily="2" charset="0"/>
              </a:rPr>
              <a:t>@STUDYGRAM_DIG</a:t>
            </a:r>
          </a:p>
        </p:txBody>
      </p:sp>
    </p:spTree>
    <p:extLst>
      <p:ext uri="{BB962C8B-B14F-4D97-AF65-F5344CB8AC3E}">
        <p14:creationId xmlns:p14="http://schemas.microsoft.com/office/powerpoint/2010/main" val="283937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rsacion (Solo ti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671CCDB-3BFA-4EC3-9B55-2FEB3E6FD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4B52-A1EE-4EA2-9A2D-8185DAD969F0}" type="datetimeFigureOut">
              <a:rPr lang="es-MX" smtClean="0"/>
              <a:t>11/04/2022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7EF79C-2664-480B-97EF-07563A15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856E4C-0AAC-4C82-9042-19F01A77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E70-5742-4754-8565-CD7219CFB654}" type="slidenum">
              <a:rPr lang="es-MX" smtClean="0"/>
              <a:t>‹Nº›</a:t>
            </a:fld>
            <a:endParaRPr lang="es-MX"/>
          </a:p>
        </p:txBody>
      </p:sp>
      <p:pic>
        <p:nvPicPr>
          <p:cNvPr id="6" name="Picture 2" descr="La vida diaria en GIFS 8-bit | Pixel art, Pixel city, Pixel animation">
            <a:extLst>
              <a:ext uri="{FF2B5EF4-FFF2-40B4-BE49-F238E27FC236}">
                <a16:creationId xmlns:a16="http://schemas.microsoft.com/office/drawing/2014/main" id="{DBD96E35-35E5-4C2E-878F-876CF2520BF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38269FFF-F49C-4501-8391-1C7116C62BBA}"/>
              </a:ext>
            </a:extLst>
          </p:cNvPr>
          <p:cNvGrpSpPr/>
          <p:nvPr userDrawn="1"/>
        </p:nvGrpSpPr>
        <p:grpSpPr>
          <a:xfrm flipH="1">
            <a:off x="2795952" y="140677"/>
            <a:ext cx="9126415" cy="3833446"/>
            <a:chOff x="1971969" y="2549769"/>
            <a:chExt cx="7925677" cy="4010023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DD78958D-966D-4811-8955-1D7BC82F3CD2}"/>
                </a:ext>
              </a:extLst>
            </p:cNvPr>
            <p:cNvGrpSpPr/>
            <p:nvPr/>
          </p:nvGrpSpPr>
          <p:grpSpPr>
            <a:xfrm>
              <a:off x="2375169" y="2777227"/>
              <a:ext cx="7119277" cy="3401111"/>
              <a:chOff x="2375169" y="2777227"/>
              <a:chExt cx="7119277" cy="3401111"/>
            </a:xfrm>
            <a:solidFill>
              <a:srgbClr val="BDD7EE">
                <a:alpha val="58824"/>
              </a:srgbClr>
            </a:solidFill>
          </p:grpSpPr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F8B4DE36-E353-4546-8338-923A25BBC04D}"/>
                  </a:ext>
                </a:extLst>
              </p:cNvPr>
              <p:cNvSpPr/>
              <p:nvPr/>
            </p:nvSpPr>
            <p:spPr>
              <a:xfrm>
                <a:off x="2375169" y="2954215"/>
                <a:ext cx="7119277" cy="20201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3015550D-D0C8-4801-9F94-9C5C13AE1B06}"/>
                  </a:ext>
                </a:extLst>
              </p:cNvPr>
              <p:cNvSpPr/>
              <p:nvPr/>
            </p:nvSpPr>
            <p:spPr>
              <a:xfrm>
                <a:off x="2778369" y="2777227"/>
                <a:ext cx="6312877" cy="25798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0BE718E7-72B1-40AF-9ACC-0430463A2D82}"/>
                  </a:ext>
                </a:extLst>
              </p:cNvPr>
              <p:cNvSpPr/>
              <p:nvPr/>
            </p:nvSpPr>
            <p:spPr>
              <a:xfrm>
                <a:off x="8404200" y="4952653"/>
                <a:ext cx="888646" cy="12256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03424A46-764D-4798-820D-85913DD7FC48}"/>
                </a:ext>
              </a:extLst>
            </p:cNvPr>
            <p:cNvGrpSpPr/>
            <p:nvPr/>
          </p:nvGrpSpPr>
          <p:grpSpPr>
            <a:xfrm>
              <a:off x="1971969" y="2549769"/>
              <a:ext cx="7925677" cy="4010023"/>
              <a:chOff x="1971969" y="2549769"/>
              <a:chExt cx="7925677" cy="4010023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E74D49B2-B608-46B9-876B-D676FEE13B4E}"/>
                  </a:ext>
                </a:extLst>
              </p:cNvPr>
              <p:cNvSpPr/>
              <p:nvPr/>
            </p:nvSpPr>
            <p:spPr>
              <a:xfrm>
                <a:off x="2778369" y="2549769"/>
                <a:ext cx="6312877" cy="4044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24C75CAA-8C57-48CB-ABD7-8011B8D3D7E0}"/>
                  </a:ext>
                </a:extLst>
              </p:cNvPr>
              <p:cNvSpPr/>
              <p:nvPr/>
            </p:nvSpPr>
            <p:spPr>
              <a:xfrm>
                <a:off x="2778369" y="4953000"/>
                <a:ext cx="5222631" cy="4044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62DEE69-E490-464E-8878-1193D1C55CEE}"/>
                  </a:ext>
                </a:extLst>
              </p:cNvPr>
              <p:cNvSpPr/>
              <p:nvPr/>
            </p:nvSpPr>
            <p:spPr>
              <a:xfrm>
                <a:off x="2375169" y="2954215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A5E439E-5253-4144-AB5D-6368EEA94770}"/>
                  </a:ext>
                </a:extLst>
              </p:cNvPr>
              <p:cNvSpPr/>
              <p:nvPr/>
            </p:nvSpPr>
            <p:spPr>
              <a:xfrm>
                <a:off x="2375169" y="4549800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4A4A3309-F718-4E16-8C5D-6352EEC694DE}"/>
                  </a:ext>
                </a:extLst>
              </p:cNvPr>
              <p:cNvSpPr/>
              <p:nvPr/>
            </p:nvSpPr>
            <p:spPr>
              <a:xfrm>
                <a:off x="9091246" y="2954215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32396A34-5038-4342-BEF5-DA14EBEE1F96}"/>
                  </a:ext>
                </a:extLst>
              </p:cNvPr>
              <p:cNvSpPr/>
              <p:nvPr/>
            </p:nvSpPr>
            <p:spPr>
              <a:xfrm>
                <a:off x="9091246" y="4604423"/>
                <a:ext cx="403200" cy="16335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6A53CB1B-8ED3-42D8-95EB-7159A24FEEE5}"/>
                  </a:ext>
                </a:extLst>
              </p:cNvPr>
              <p:cNvSpPr/>
              <p:nvPr/>
            </p:nvSpPr>
            <p:spPr>
              <a:xfrm>
                <a:off x="1971969" y="3348806"/>
                <a:ext cx="403200" cy="1200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A663E97D-B747-4D29-9FAA-F585FC1F81A3}"/>
                  </a:ext>
                </a:extLst>
              </p:cNvPr>
              <p:cNvSpPr/>
              <p:nvPr/>
            </p:nvSpPr>
            <p:spPr>
              <a:xfrm>
                <a:off x="9494446" y="3403431"/>
                <a:ext cx="403200" cy="1200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E5BD7B95-FFE5-4A94-B16F-0C47357FDEE1}"/>
                  </a:ext>
                </a:extLst>
              </p:cNvPr>
              <p:cNvSpPr/>
              <p:nvPr/>
            </p:nvSpPr>
            <p:spPr>
              <a:xfrm>
                <a:off x="8001000" y="5357446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12457472-28CE-497D-B57E-1E512830FEE2}"/>
                  </a:ext>
                </a:extLst>
              </p:cNvPr>
              <p:cNvSpPr/>
              <p:nvPr/>
            </p:nvSpPr>
            <p:spPr>
              <a:xfrm>
                <a:off x="8404200" y="5775485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40A8250-A546-4E84-849A-3F143636CBE2}"/>
                  </a:ext>
                </a:extLst>
              </p:cNvPr>
              <p:cNvSpPr/>
              <p:nvPr/>
            </p:nvSpPr>
            <p:spPr>
              <a:xfrm>
                <a:off x="8807400" y="6156592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58812A3-072C-4467-AC6C-88768FD2D572}"/>
              </a:ext>
            </a:extLst>
          </p:cNvPr>
          <p:cNvGrpSpPr/>
          <p:nvPr userDrawn="1"/>
        </p:nvGrpSpPr>
        <p:grpSpPr>
          <a:xfrm>
            <a:off x="4880165" y="3166644"/>
            <a:ext cx="7143944" cy="3439206"/>
            <a:chOff x="1971969" y="2549769"/>
            <a:chExt cx="7925677" cy="4010023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92A637D4-C3C8-46C1-89E0-7696C3B64623}"/>
                </a:ext>
              </a:extLst>
            </p:cNvPr>
            <p:cNvGrpSpPr/>
            <p:nvPr/>
          </p:nvGrpSpPr>
          <p:grpSpPr>
            <a:xfrm>
              <a:off x="2375169" y="2777227"/>
              <a:ext cx="7119277" cy="3401111"/>
              <a:chOff x="2375169" y="2777227"/>
              <a:chExt cx="7119277" cy="3401111"/>
            </a:xfrm>
            <a:solidFill>
              <a:srgbClr val="BDD7EE">
                <a:alpha val="58824"/>
              </a:srgbClr>
            </a:solidFill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171DFF7-F8EC-46D8-9170-81D7438F7369}"/>
                  </a:ext>
                </a:extLst>
              </p:cNvPr>
              <p:cNvSpPr/>
              <p:nvPr/>
            </p:nvSpPr>
            <p:spPr>
              <a:xfrm>
                <a:off x="2375169" y="2954215"/>
                <a:ext cx="7119277" cy="20201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E2DD369C-BB52-4BA1-A1BB-33E3CF3E8FB4}"/>
                  </a:ext>
                </a:extLst>
              </p:cNvPr>
              <p:cNvSpPr/>
              <p:nvPr/>
            </p:nvSpPr>
            <p:spPr>
              <a:xfrm>
                <a:off x="2778369" y="2777227"/>
                <a:ext cx="6312877" cy="25798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8466C2C1-A545-46AE-936D-738A87F95ACB}"/>
                  </a:ext>
                </a:extLst>
              </p:cNvPr>
              <p:cNvSpPr/>
              <p:nvPr/>
            </p:nvSpPr>
            <p:spPr>
              <a:xfrm>
                <a:off x="8404200" y="4952653"/>
                <a:ext cx="888646" cy="12256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0D02FC82-1D57-4AF3-A120-90862C7DD2C3}"/>
                </a:ext>
              </a:extLst>
            </p:cNvPr>
            <p:cNvGrpSpPr/>
            <p:nvPr/>
          </p:nvGrpSpPr>
          <p:grpSpPr>
            <a:xfrm>
              <a:off x="1971969" y="2549769"/>
              <a:ext cx="7925677" cy="4010023"/>
              <a:chOff x="1971969" y="2549769"/>
              <a:chExt cx="7925677" cy="4010023"/>
            </a:xfrm>
          </p:grpSpPr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2A57C41D-7E2A-4E98-B317-46FA62020BBF}"/>
                  </a:ext>
                </a:extLst>
              </p:cNvPr>
              <p:cNvSpPr/>
              <p:nvPr/>
            </p:nvSpPr>
            <p:spPr>
              <a:xfrm>
                <a:off x="2778369" y="2549769"/>
                <a:ext cx="6312877" cy="4044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86AAE51B-7A5C-46B7-9520-02B4C1DA72A3}"/>
                  </a:ext>
                </a:extLst>
              </p:cNvPr>
              <p:cNvSpPr/>
              <p:nvPr/>
            </p:nvSpPr>
            <p:spPr>
              <a:xfrm>
                <a:off x="2778369" y="4953000"/>
                <a:ext cx="5222631" cy="4044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3B983E26-4340-473F-8CEB-E6C55E900F8A}"/>
                  </a:ext>
                </a:extLst>
              </p:cNvPr>
              <p:cNvSpPr/>
              <p:nvPr/>
            </p:nvSpPr>
            <p:spPr>
              <a:xfrm>
                <a:off x="2375169" y="2954215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F18391B7-56E2-4F9B-9A84-239F49D862A8}"/>
                  </a:ext>
                </a:extLst>
              </p:cNvPr>
              <p:cNvSpPr/>
              <p:nvPr/>
            </p:nvSpPr>
            <p:spPr>
              <a:xfrm>
                <a:off x="2375169" y="4549800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5AC1740A-9BB9-47D9-8BED-48995BE3629B}"/>
                  </a:ext>
                </a:extLst>
              </p:cNvPr>
              <p:cNvSpPr/>
              <p:nvPr/>
            </p:nvSpPr>
            <p:spPr>
              <a:xfrm>
                <a:off x="9091246" y="2954215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17D0E3F9-CCB9-43E1-A02C-E92330CA62DA}"/>
                  </a:ext>
                </a:extLst>
              </p:cNvPr>
              <p:cNvSpPr/>
              <p:nvPr/>
            </p:nvSpPr>
            <p:spPr>
              <a:xfrm>
                <a:off x="9091246" y="4604423"/>
                <a:ext cx="403200" cy="16335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B8D71536-92E5-466B-AEF4-E48B7367C6ED}"/>
                  </a:ext>
                </a:extLst>
              </p:cNvPr>
              <p:cNvSpPr/>
              <p:nvPr/>
            </p:nvSpPr>
            <p:spPr>
              <a:xfrm>
                <a:off x="1971969" y="3348806"/>
                <a:ext cx="403200" cy="1200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655B689E-DD5C-412C-BFCD-34EA13219507}"/>
                  </a:ext>
                </a:extLst>
              </p:cNvPr>
              <p:cNvSpPr/>
              <p:nvPr/>
            </p:nvSpPr>
            <p:spPr>
              <a:xfrm>
                <a:off x="9494446" y="3403431"/>
                <a:ext cx="403200" cy="1200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FD7FC933-5A91-47A2-BC4A-88F779451012}"/>
                  </a:ext>
                </a:extLst>
              </p:cNvPr>
              <p:cNvSpPr/>
              <p:nvPr/>
            </p:nvSpPr>
            <p:spPr>
              <a:xfrm>
                <a:off x="8001000" y="5357446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CC60A3EF-5842-4E46-904A-07B9736C9CA4}"/>
                  </a:ext>
                </a:extLst>
              </p:cNvPr>
              <p:cNvSpPr/>
              <p:nvPr/>
            </p:nvSpPr>
            <p:spPr>
              <a:xfrm>
                <a:off x="8404200" y="5775485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243D0F3F-A161-4F77-83C3-6491A89F224E}"/>
                  </a:ext>
                </a:extLst>
              </p:cNvPr>
              <p:cNvSpPr/>
              <p:nvPr/>
            </p:nvSpPr>
            <p:spPr>
              <a:xfrm>
                <a:off x="8807400" y="6156592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  <p:sp>
        <p:nvSpPr>
          <p:cNvPr id="41" name="Título 40">
            <a:extLst>
              <a:ext uri="{FF2B5EF4-FFF2-40B4-BE49-F238E27FC236}">
                <a16:creationId xmlns:a16="http://schemas.microsoft.com/office/drawing/2014/main" id="{DE504FC1-3737-41EA-A8C1-66261C9B5C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9227" y="719649"/>
            <a:ext cx="6904938" cy="1325563"/>
          </a:xfrm>
        </p:spPr>
        <p:txBody>
          <a:bodyPr>
            <a:normAutofit/>
          </a:bodyPr>
          <a:lstStyle>
            <a:lvl1pPr algn="ctr">
              <a:defRPr sz="7200">
                <a:solidFill>
                  <a:srgbClr val="16151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MX" dirty="0"/>
              <a:t>Titulo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35400F59-E3DF-4A81-B061-EEAD42F23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07050" y="3589338"/>
            <a:ext cx="5607050" cy="15494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5520D1A-DEF7-4A3E-A036-92AA3AB068DA}"/>
              </a:ext>
            </a:extLst>
          </p:cNvPr>
          <p:cNvSpPr txBox="1"/>
          <p:nvPr userDrawn="1"/>
        </p:nvSpPr>
        <p:spPr>
          <a:xfrm>
            <a:off x="284284" y="6336665"/>
            <a:ext cx="385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Digital-7 Mono" panose="02000000000000000000" pitchFamily="2" charset="0"/>
              </a:rPr>
              <a:t>@STUDYGRAM_DIG</a:t>
            </a:r>
          </a:p>
        </p:txBody>
      </p:sp>
    </p:spTree>
    <p:extLst>
      <p:ext uri="{BB962C8B-B14F-4D97-AF65-F5344CB8AC3E}">
        <p14:creationId xmlns:p14="http://schemas.microsoft.com/office/powerpoint/2010/main" val="7892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A81E3-52B5-46E2-8344-96224ED4A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4B52-A1EE-4EA2-9A2D-8185DAD969F0}" type="datetimeFigureOut">
              <a:rPr lang="es-MX" smtClean="0"/>
              <a:t>11/04/2022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6F74C14-7E99-4409-947E-EC51CF7F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F05E06-30AF-4DBA-AC02-2D8FC183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E70-5742-4754-8565-CD7219CFB654}" type="slidenum">
              <a:rPr lang="es-MX" smtClean="0"/>
              <a:t>‹Nº›</a:t>
            </a:fld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5142D21-276E-4C48-90FA-16377F8DA1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637"/>
          </a:solidFill>
          <a:ln>
            <a:solidFill>
              <a:srgbClr val="232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2E1FDC6-B773-4F9F-AC3B-9AD0B56E4E92}"/>
              </a:ext>
            </a:extLst>
          </p:cNvPr>
          <p:cNvSpPr/>
          <p:nvPr userDrawn="1"/>
        </p:nvSpPr>
        <p:spPr>
          <a:xfrm>
            <a:off x="0" y="6066692"/>
            <a:ext cx="12192000" cy="791308"/>
          </a:xfrm>
          <a:prstGeom prst="rect">
            <a:avLst/>
          </a:prstGeom>
          <a:solidFill>
            <a:srgbClr val="562621"/>
          </a:solidFill>
          <a:ln>
            <a:solidFill>
              <a:srgbClr val="562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492BDC3-397B-4A2D-8759-43873BDB9C41}"/>
              </a:ext>
            </a:extLst>
          </p:cNvPr>
          <p:cNvSpPr/>
          <p:nvPr userDrawn="1"/>
        </p:nvSpPr>
        <p:spPr>
          <a:xfrm>
            <a:off x="8610600" y="738554"/>
            <a:ext cx="3346938" cy="4589585"/>
          </a:xfrm>
          <a:prstGeom prst="rect">
            <a:avLst/>
          </a:prstGeom>
          <a:solidFill>
            <a:srgbClr val="B4C7E7">
              <a:alpha val="34118"/>
            </a:srgbClr>
          </a:solidFill>
          <a:ln w="76200">
            <a:solidFill>
              <a:srgbClr val="562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334696-FC11-4A0E-9442-1168995CB95A}"/>
              </a:ext>
            </a:extLst>
          </p:cNvPr>
          <p:cNvSpPr txBox="1"/>
          <p:nvPr userDrawn="1"/>
        </p:nvSpPr>
        <p:spPr>
          <a:xfrm>
            <a:off x="284284" y="6336665"/>
            <a:ext cx="385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Digital-7 Mono" panose="02000000000000000000" pitchFamily="2" charset="0"/>
              </a:rPr>
              <a:t>@STUDYGRAM_DIG</a:t>
            </a:r>
          </a:p>
        </p:txBody>
      </p:sp>
    </p:spTree>
    <p:extLst>
      <p:ext uri="{BB962C8B-B14F-4D97-AF65-F5344CB8AC3E}">
        <p14:creationId xmlns:p14="http://schemas.microsoft.com/office/powerpoint/2010/main" val="248358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videojue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81593F-BA63-4A81-BA20-3C4CC4AD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4B52-A1EE-4EA2-9A2D-8185DAD969F0}" type="datetimeFigureOut">
              <a:rPr lang="es-MX" smtClean="0"/>
              <a:t>11/04/2022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49450E-9634-42FC-91A9-EB023F4F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EBF7C2-D29F-4B85-958B-2837069DB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E70-5742-4754-8565-CD7219CFB654}" type="slidenum">
              <a:rPr lang="es-MX" smtClean="0"/>
              <a:t>‹Nº›</a:t>
            </a:fld>
            <a:endParaRPr lang="es-MX"/>
          </a:p>
        </p:txBody>
      </p:sp>
      <p:pic>
        <p:nvPicPr>
          <p:cNvPr id="8" name="Picture 4" descr="Pixelated Car Aesthetic GIF - Pixelated Car Aesthetic Vibes - Descubre &amp;amp;  Comparte GIFs">
            <a:extLst>
              <a:ext uri="{FF2B5EF4-FFF2-40B4-BE49-F238E27FC236}">
                <a16:creationId xmlns:a16="http://schemas.microsoft.com/office/drawing/2014/main" id="{A22A7468-13D0-4CC6-9C04-32EBCF1B6F2A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7DF682FC-25C0-4817-868C-DE3EF7FFD464}"/>
              </a:ext>
            </a:extLst>
          </p:cNvPr>
          <p:cNvGrpSpPr/>
          <p:nvPr userDrawn="1"/>
        </p:nvGrpSpPr>
        <p:grpSpPr>
          <a:xfrm>
            <a:off x="282740" y="281353"/>
            <a:ext cx="4551646" cy="1436078"/>
            <a:chOff x="845447" y="334107"/>
            <a:chExt cx="4551646" cy="1436078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729F06E2-96A4-4521-BDD8-4036AEE22EB5}"/>
                </a:ext>
              </a:extLst>
            </p:cNvPr>
            <p:cNvSpPr/>
            <p:nvPr/>
          </p:nvSpPr>
          <p:spPr>
            <a:xfrm>
              <a:off x="1090247" y="334107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A4FC3A3-6D67-45F6-97F5-5155C5D1998B}"/>
                </a:ext>
              </a:extLst>
            </p:cNvPr>
            <p:cNvSpPr/>
            <p:nvPr/>
          </p:nvSpPr>
          <p:spPr>
            <a:xfrm>
              <a:off x="1090247" y="1524000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B3E1DB4C-01CD-4DF9-8CD4-5AE2A3F52DDF}"/>
                </a:ext>
              </a:extLst>
            </p:cNvPr>
            <p:cNvSpPr/>
            <p:nvPr/>
          </p:nvSpPr>
          <p:spPr>
            <a:xfrm rot="16200000">
              <a:off x="486468" y="920221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9C609F68-9319-4C5A-BAD2-62C22C707EA5}"/>
                </a:ext>
              </a:extLst>
            </p:cNvPr>
            <p:cNvSpPr/>
            <p:nvPr/>
          </p:nvSpPr>
          <p:spPr>
            <a:xfrm rot="16200000">
              <a:off x="4793314" y="929746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AFA7FC40-5C92-4994-B284-CAB82D4BB9E5}"/>
                </a:ext>
              </a:extLst>
            </p:cNvPr>
            <p:cNvSpPr/>
            <p:nvPr/>
          </p:nvSpPr>
          <p:spPr>
            <a:xfrm>
              <a:off x="1090247" y="580292"/>
              <a:ext cx="4062046" cy="962758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ED9AE27-FDB9-4505-A210-7FF52BBF02B3}"/>
              </a:ext>
            </a:extLst>
          </p:cNvPr>
          <p:cNvGrpSpPr/>
          <p:nvPr userDrawn="1"/>
        </p:nvGrpSpPr>
        <p:grpSpPr>
          <a:xfrm>
            <a:off x="7357614" y="1431680"/>
            <a:ext cx="4551646" cy="1436078"/>
            <a:chOff x="845447" y="334107"/>
            <a:chExt cx="4551646" cy="1436078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78128EB-BAFE-4A54-BDC0-C2987015FB81}"/>
                </a:ext>
              </a:extLst>
            </p:cNvPr>
            <p:cNvSpPr/>
            <p:nvPr/>
          </p:nvSpPr>
          <p:spPr>
            <a:xfrm>
              <a:off x="1090247" y="334107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43D0EB3-0368-4B3F-82D1-C52B29B48683}"/>
                </a:ext>
              </a:extLst>
            </p:cNvPr>
            <p:cNvSpPr/>
            <p:nvPr/>
          </p:nvSpPr>
          <p:spPr>
            <a:xfrm>
              <a:off x="1090247" y="1524000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D52C0F82-08C7-4D3A-BCBE-EB0490DAF1DB}"/>
                </a:ext>
              </a:extLst>
            </p:cNvPr>
            <p:cNvSpPr/>
            <p:nvPr/>
          </p:nvSpPr>
          <p:spPr>
            <a:xfrm rot="16200000">
              <a:off x="486468" y="920221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0BC0BAC-3E20-4A06-9975-3EE65FC7318B}"/>
                </a:ext>
              </a:extLst>
            </p:cNvPr>
            <p:cNvSpPr/>
            <p:nvPr/>
          </p:nvSpPr>
          <p:spPr>
            <a:xfrm rot="16200000">
              <a:off x="4793314" y="929746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5EAE835A-0CFD-45A7-AAAA-31B189AAE34C}"/>
                </a:ext>
              </a:extLst>
            </p:cNvPr>
            <p:cNvSpPr/>
            <p:nvPr/>
          </p:nvSpPr>
          <p:spPr>
            <a:xfrm>
              <a:off x="1090247" y="580292"/>
              <a:ext cx="4062046" cy="962758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498B61F-9EE2-4FF0-B04F-745C9A1FCE12}"/>
              </a:ext>
            </a:extLst>
          </p:cNvPr>
          <p:cNvGrpSpPr/>
          <p:nvPr userDrawn="1"/>
        </p:nvGrpSpPr>
        <p:grpSpPr>
          <a:xfrm>
            <a:off x="303255" y="3001107"/>
            <a:ext cx="4551646" cy="1436078"/>
            <a:chOff x="845447" y="334107"/>
            <a:chExt cx="4551646" cy="1436078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B5BA1F4F-7C02-4A90-BC0B-F39675BDD389}"/>
                </a:ext>
              </a:extLst>
            </p:cNvPr>
            <p:cNvSpPr/>
            <p:nvPr/>
          </p:nvSpPr>
          <p:spPr>
            <a:xfrm>
              <a:off x="1090247" y="334107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859A6BD6-319A-447D-810F-34E32501F1FE}"/>
                </a:ext>
              </a:extLst>
            </p:cNvPr>
            <p:cNvSpPr/>
            <p:nvPr/>
          </p:nvSpPr>
          <p:spPr>
            <a:xfrm>
              <a:off x="1090247" y="1524000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E70D1B3-6244-4586-9844-4C0574B7F6F4}"/>
                </a:ext>
              </a:extLst>
            </p:cNvPr>
            <p:cNvSpPr/>
            <p:nvPr/>
          </p:nvSpPr>
          <p:spPr>
            <a:xfrm rot="16200000">
              <a:off x="486468" y="920221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155F6D5-AC04-43A3-ADA1-987DAF0AA78F}"/>
                </a:ext>
              </a:extLst>
            </p:cNvPr>
            <p:cNvSpPr/>
            <p:nvPr/>
          </p:nvSpPr>
          <p:spPr>
            <a:xfrm rot="16200000">
              <a:off x="4793314" y="929746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0BFFBE6-6FA6-40D6-BFAE-3DB350D50C8E}"/>
                </a:ext>
              </a:extLst>
            </p:cNvPr>
            <p:cNvSpPr/>
            <p:nvPr/>
          </p:nvSpPr>
          <p:spPr>
            <a:xfrm>
              <a:off x="1090247" y="580292"/>
              <a:ext cx="4062046" cy="962758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8A56FE5-7405-4765-BB8A-76AA83CC7B8B}"/>
              </a:ext>
            </a:extLst>
          </p:cNvPr>
          <p:cNvGrpSpPr/>
          <p:nvPr userDrawn="1"/>
        </p:nvGrpSpPr>
        <p:grpSpPr>
          <a:xfrm>
            <a:off x="7326068" y="4815213"/>
            <a:ext cx="4551646" cy="1436078"/>
            <a:chOff x="845447" y="334107"/>
            <a:chExt cx="4551646" cy="143607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8EDF2F03-F6CC-43F1-855F-54292D35E185}"/>
                </a:ext>
              </a:extLst>
            </p:cNvPr>
            <p:cNvSpPr/>
            <p:nvPr/>
          </p:nvSpPr>
          <p:spPr>
            <a:xfrm>
              <a:off x="1090247" y="334107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33F8A978-9B21-4142-AC33-7D154050CAF7}"/>
                </a:ext>
              </a:extLst>
            </p:cNvPr>
            <p:cNvSpPr/>
            <p:nvPr/>
          </p:nvSpPr>
          <p:spPr>
            <a:xfrm>
              <a:off x="1090247" y="1524000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ED32DE10-866C-4D06-A1E5-782250FBAFA5}"/>
                </a:ext>
              </a:extLst>
            </p:cNvPr>
            <p:cNvSpPr/>
            <p:nvPr/>
          </p:nvSpPr>
          <p:spPr>
            <a:xfrm rot="16200000">
              <a:off x="486468" y="920221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F4F53E0-CBBC-4E4D-9ADD-B4636CEAD6BA}"/>
                </a:ext>
              </a:extLst>
            </p:cNvPr>
            <p:cNvSpPr/>
            <p:nvPr/>
          </p:nvSpPr>
          <p:spPr>
            <a:xfrm rot="16200000">
              <a:off x="4793314" y="929746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04474B1F-1C77-4A86-83BF-7B156FE09CDA}"/>
                </a:ext>
              </a:extLst>
            </p:cNvPr>
            <p:cNvSpPr/>
            <p:nvPr/>
          </p:nvSpPr>
          <p:spPr>
            <a:xfrm>
              <a:off x="1090247" y="580292"/>
              <a:ext cx="4062046" cy="962758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Triángulo isósceles 32">
            <a:extLst>
              <a:ext uri="{FF2B5EF4-FFF2-40B4-BE49-F238E27FC236}">
                <a16:creationId xmlns:a16="http://schemas.microsoft.com/office/drawing/2014/main" id="{CAF71218-5D27-4D06-B97F-31A5FBBABA51}"/>
              </a:ext>
            </a:extLst>
          </p:cNvPr>
          <p:cNvSpPr/>
          <p:nvPr userDrawn="1"/>
        </p:nvSpPr>
        <p:spPr>
          <a:xfrm rot="5400000">
            <a:off x="6784659" y="1960194"/>
            <a:ext cx="360000" cy="360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Triángulo isósceles 33">
            <a:extLst>
              <a:ext uri="{FF2B5EF4-FFF2-40B4-BE49-F238E27FC236}">
                <a16:creationId xmlns:a16="http://schemas.microsoft.com/office/drawing/2014/main" id="{6B73FCB3-B748-4880-ADE2-145F39ED3B8E}"/>
              </a:ext>
            </a:extLst>
          </p:cNvPr>
          <p:cNvSpPr/>
          <p:nvPr userDrawn="1"/>
        </p:nvSpPr>
        <p:spPr>
          <a:xfrm rot="5400000">
            <a:off x="6843667" y="5362777"/>
            <a:ext cx="360000" cy="360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99BB54EB-0F21-4174-B785-9915830124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50" y="508000"/>
            <a:ext cx="4062413" cy="982663"/>
          </a:xfrm>
        </p:spPr>
        <p:txBody>
          <a:bodyPr/>
          <a:lstStyle>
            <a:lvl1pPr marL="0" indent="0">
              <a:buNone/>
              <a:defRPr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AF81477E-DB1E-4DA1-8030-ECB4FB0A6C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2538" y="1677988"/>
            <a:ext cx="4062412" cy="942975"/>
          </a:xfrm>
        </p:spPr>
        <p:txBody>
          <a:bodyPr/>
          <a:lstStyle>
            <a:lvl1pPr marL="0" indent="0">
              <a:buNone/>
              <a:defRPr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FDD1AC1C-7AFD-45E1-8A0F-9EF902AA50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050" y="3238500"/>
            <a:ext cx="4062413" cy="971550"/>
          </a:xfrm>
        </p:spPr>
        <p:txBody>
          <a:bodyPr/>
          <a:lstStyle>
            <a:lvl1pPr marL="0" indent="0">
              <a:buNone/>
              <a:defRPr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452BE9A3-A64E-4C47-A5B5-E8910862C3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2538" y="5041900"/>
            <a:ext cx="4030662" cy="982663"/>
          </a:xfrm>
        </p:spPr>
        <p:txBody>
          <a:bodyPr/>
          <a:lstStyle>
            <a:lvl1pPr marL="0" indent="0">
              <a:buNone/>
              <a:defRPr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E768CC-7379-46E3-95B6-863D4E37C3B7}"/>
              </a:ext>
            </a:extLst>
          </p:cNvPr>
          <p:cNvSpPr txBox="1"/>
          <p:nvPr userDrawn="1"/>
        </p:nvSpPr>
        <p:spPr>
          <a:xfrm>
            <a:off x="284284" y="6336665"/>
            <a:ext cx="385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Digital-7 Mono" panose="02000000000000000000" pitchFamily="2" charset="0"/>
              </a:rPr>
              <a:t>@STUDYGRAM_DIG</a:t>
            </a:r>
          </a:p>
        </p:txBody>
      </p:sp>
    </p:spTree>
    <p:extLst>
      <p:ext uri="{BB962C8B-B14F-4D97-AF65-F5344CB8AC3E}">
        <p14:creationId xmlns:p14="http://schemas.microsoft.com/office/powerpoint/2010/main" val="291323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videojue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C3175A-21BA-4D2A-B29A-B8642962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4B52-A1EE-4EA2-9A2D-8185DAD969F0}" type="datetimeFigureOut">
              <a:rPr lang="es-MX" smtClean="0"/>
              <a:t>11/04/2022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A1E2D8-0615-4F34-BCF6-2ADC375F2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D1D3EB-EE33-4CDE-8D56-36EFC407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E70-5742-4754-8565-CD7219CFB654}" type="slidenum">
              <a:rPr lang="es-MX" smtClean="0"/>
              <a:t>‹Nº›</a:t>
            </a:fld>
            <a:endParaRPr lang="es-MX"/>
          </a:p>
        </p:txBody>
      </p:sp>
      <p:pic>
        <p:nvPicPr>
          <p:cNvPr id="8" name="Picture 2" descr="Escena de juego de pixel art en la nieve con plataforma flotante pinos  nubes y bandera de fondo de 8 bits | Vector Premium">
            <a:extLst>
              <a:ext uri="{FF2B5EF4-FFF2-40B4-BE49-F238E27FC236}">
                <a16:creationId xmlns:a16="http://schemas.microsoft.com/office/drawing/2014/main" id="{31A5E32E-9EDB-428A-9469-1569D6C1F3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8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B52B353-5F8D-4E39-88B9-4F3798573C17}"/>
              </a:ext>
            </a:extLst>
          </p:cNvPr>
          <p:cNvGrpSpPr/>
          <p:nvPr userDrawn="1"/>
        </p:nvGrpSpPr>
        <p:grpSpPr>
          <a:xfrm>
            <a:off x="7369339" y="176210"/>
            <a:ext cx="4551646" cy="1436078"/>
            <a:chOff x="845447" y="334107"/>
            <a:chExt cx="4551646" cy="1436078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56CC926-0E93-4672-BFEA-2989B64897AE}"/>
                </a:ext>
              </a:extLst>
            </p:cNvPr>
            <p:cNvSpPr/>
            <p:nvPr/>
          </p:nvSpPr>
          <p:spPr>
            <a:xfrm>
              <a:off x="1090247" y="334107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4943943C-B727-4EE1-A387-7EE470DC279F}"/>
                </a:ext>
              </a:extLst>
            </p:cNvPr>
            <p:cNvSpPr/>
            <p:nvPr/>
          </p:nvSpPr>
          <p:spPr>
            <a:xfrm>
              <a:off x="1090247" y="1524000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4574447-D5C5-492E-B603-91BC09EBEC34}"/>
                </a:ext>
              </a:extLst>
            </p:cNvPr>
            <p:cNvSpPr/>
            <p:nvPr/>
          </p:nvSpPr>
          <p:spPr>
            <a:xfrm rot="16200000">
              <a:off x="486468" y="920221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2B0460C-755F-4D3C-86BF-3F1509852FCE}"/>
                </a:ext>
              </a:extLst>
            </p:cNvPr>
            <p:cNvSpPr/>
            <p:nvPr/>
          </p:nvSpPr>
          <p:spPr>
            <a:xfrm rot="16200000">
              <a:off x="4793314" y="929746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D4CBB5BF-B539-4798-AAE7-70AA8DBC5D60}"/>
                </a:ext>
              </a:extLst>
            </p:cNvPr>
            <p:cNvSpPr/>
            <p:nvPr/>
          </p:nvSpPr>
          <p:spPr>
            <a:xfrm>
              <a:off x="1090247" y="580292"/>
              <a:ext cx="4062046" cy="962758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C06043E-D945-41F2-844D-DE2B6A5766A6}"/>
              </a:ext>
            </a:extLst>
          </p:cNvPr>
          <p:cNvGrpSpPr/>
          <p:nvPr userDrawn="1"/>
        </p:nvGrpSpPr>
        <p:grpSpPr>
          <a:xfrm>
            <a:off x="7369339" y="3450614"/>
            <a:ext cx="4551646" cy="1436078"/>
            <a:chOff x="845447" y="334107"/>
            <a:chExt cx="4551646" cy="1436078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2636439-C5CE-45C5-BEAD-D6CC96747BC7}"/>
                </a:ext>
              </a:extLst>
            </p:cNvPr>
            <p:cNvSpPr/>
            <p:nvPr/>
          </p:nvSpPr>
          <p:spPr>
            <a:xfrm>
              <a:off x="1090247" y="334107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29D4AF0-D7EE-47AD-8729-3A80C9CA4C36}"/>
                </a:ext>
              </a:extLst>
            </p:cNvPr>
            <p:cNvSpPr/>
            <p:nvPr/>
          </p:nvSpPr>
          <p:spPr>
            <a:xfrm>
              <a:off x="1090247" y="1524000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E1FFFF54-621D-4AB0-A327-150BF3C05B3D}"/>
                </a:ext>
              </a:extLst>
            </p:cNvPr>
            <p:cNvSpPr/>
            <p:nvPr/>
          </p:nvSpPr>
          <p:spPr>
            <a:xfrm rot="16200000">
              <a:off x="486468" y="920221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E200654B-C790-4B89-AA7B-F1036AE9293A}"/>
                </a:ext>
              </a:extLst>
            </p:cNvPr>
            <p:cNvSpPr/>
            <p:nvPr/>
          </p:nvSpPr>
          <p:spPr>
            <a:xfrm rot="16200000">
              <a:off x="4793314" y="929746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D7704FB-0B38-4C5F-8310-64B270AE9F7D}"/>
                </a:ext>
              </a:extLst>
            </p:cNvPr>
            <p:cNvSpPr/>
            <p:nvPr/>
          </p:nvSpPr>
          <p:spPr>
            <a:xfrm>
              <a:off x="1090247" y="580292"/>
              <a:ext cx="4062046" cy="962758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3567385-3FDE-451E-BFC6-CE1A0AC32294}"/>
              </a:ext>
            </a:extLst>
          </p:cNvPr>
          <p:cNvGrpSpPr/>
          <p:nvPr userDrawn="1"/>
        </p:nvGrpSpPr>
        <p:grpSpPr>
          <a:xfrm>
            <a:off x="7369339" y="5087816"/>
            <a:ext cx="4551646" cy="1436078"/>
            <a:chOff x="845447" y="334107"/>
            <a:chExt cx="4551646" cy="1436078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720502A-BA81-4B6E-8781-0AC024D56F09}"/>
                </a:ext>
              </a:extLst>
            </p:cNvPr>
            <p:cNvSpPr/>
            <p:nvPr/>
          </p:nvSpPr>
          <p:spPr>
            <a:xfrm>
              <a:off x="1090247" y="334107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C2226BDA-513D-4FD0-8849-31EB0DDD4446}"/>
                </a:ext>
              </a:extLst>
            </p:cNvPr>
            <p:cNvSpPr/>
            <p:nvPr/>
          </p:nvSpPr>
          <p:spPr>
            <a:xfrm>
              <a:off x="1090247" y="1524000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316E750F-89A8-4E7E-BDE4-66A1E70466D9}"/>
                </a:ext>
              </a:extLst>
            </p:cNvPr>
            <p:cNvSpPr/>
            <p:nvPr/>
          </p:nvSpPr>
          <p:spPr>
            <a:xfrm rot="16200000">
              <a:off x="486468" y="920221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1C5B81CB-C354-4F6A-9669-96360505E19C}"/>
                </a:ext>
              </a:extLst>
            </p:cNvPr>
            <p:cNvSpPr/>
            <p:nvPr/>
          </p:nvSpPr>
          <p:spPr>
            <a:xfrm rot="16200000">
              <a:off x="4793314" y="929746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F3F8BA8-AC4A-4337-BE55-529A7A07E6C2}"/>
                </a:ext>
              </a:extLst>
            </p:cNvPr>
            <p:cNvSpPr/>
            <p:nvPr/>
          </p:nvSpPr>
          <p:spPr>
            <a:xfrm>
              <a:off x="1090247" y="580292"/>
              <a:ext cx="4062046" cy="962758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F6E64A1A-C532-4AEF-8271-12FD123BDE81}"/>
              </a:ext>
            </a:extLst>
          </p:cNvPr>
          <p:cNvGrpSpPr/>
          <p:nvPr userDrawn="1"/>
        </p:nvGrpSpPr>
        <p:grpSpPr>
          <a:xfrm>
            <a:off x="7369339" y="1813412"/>
            <a:ext cx="4551646" cy="1436078"/>
            <a:chOff x="845447" y="334107"/>
            <a:chExt cx="4551646" cy="143607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2829D8CE-1FE1-493D-A76B-EFB966ED0AD0}"/>
                </a:ext>
              </a:extLst>
            </p:cNvPr>
            <p:cNvSpPr/>
            <p:nvPr/>
          </p:nvSpPr>
          <p:spPr>
            <a:xfrm>
              <a:off x="1090247" y="334107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D57C5D2E-9B86-48FF-ADCE-D52AEA41BCE5}"/>
                </a:ext>
              </a:extLst>
            </p:cNvPr>
            <p:cNvSpPr/>
            <p:nvPr/>
          </p:nvSpPr>
          <p:spPr>
            <a:xfrm>
              <a:off x="1090247" y="1524000"/>
              <a:ext cx="4062046" cy="24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69440DB7-0B95-4455-970C-819D1FB2A96B}"/>
                </a:ext>
              </a:extLst>
            </p:cNvPr>
            <p:cNvSpPr/>
            <p:nvPr/>
          </p:nvSpPr>
          <p:spPr>
            <a:xfrm rot="16200000">
              <a:off x="486468" y="920221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81185B11-DBF5-4258-88EC-E0606CF08307}"/>
                </a:ext>
              </a:extLst>
            </p:cNvPr>
            <p:cNvSpPr/>
            <p:nvPr/>
          </p:nvSpPr>
          <p:spPr>
            <a:xfrm rot="16200000">
              <a:off x="4793314" y="929746"/>
              <a:ext cx="962758" cy="24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A10BA91C-3B25-4E7C-9D0C-F3FF7B278FBF}"/>
                </a:ext>
              </a:extLst>
            </p:cNvPr>
            <p:cNvSpPr/>
            <p:nvPr/>
          </p:nvSpPr>
          <p:spPr>
            <a:xfrm>
              <a:off x="1090247" y="580292"/>
              <a:ext cx="4062046" cy="962758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Triángulo isósceles 32">
            <a:extLst>
              <a:ext uri="{FF2B5EF4-FFF2-40B4-BE49-F238E27FC236}">
                <a16:creationId xmlns:a16="http://schemas.microsoft.com/office/drawing/2014/main" id="{CBF56611-F4FB-4C3B-B5A3-A69802B01AB9}"/>
              </a:ext>
            </a:extLst>
          </p:cNvPr>
          <p:cNvSpPr/>
          <p:nvPr userDrawn="1"/>
        </p:nvSpPr>
        <p:spPr>
          <a:xfrm rot="5400000">
            <a:off x="6852670" y="723774"/>
            <a:ext cx="360000" cy="360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Triángulo isósceles 33">
            <a:extLst>
              <a:ext uri="{FF2B5EF4-FFF2-40B4-BE49-F238E27FC236}">
                <a16:creationId xmlns:a16="http://schemas.microsoft.com/office/drawing/2014/main" id="{EB955C8A-BD42-48F4-8C84-5F523E98F002}"/>
              </a:ext>
            </a:extLst>
          </p:cNvPr>
          <p:cNvSpPr/>
          <p:nvPr userDrawn="1"/>
        </p:nvSpPr>
        <p:spPr>
          <a:xfrm rot="5400000">
            <a:off x="6886939" y="2360976"/>
            <a:ext cx="360000" cy="360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5C44E4E7-2F5E-4176-8D47-1E1AAB30F5EA}"/>
              </a:ext>
            </a:extLst>
          </p:cNvPr>
          <p:cNvSpPr/>
          <p:nvPr userDrawn="1"/>
        </p:nvSpPr>
        <p:spPr>
          <a:xfrm rot="5400000">
            <a:off x="6850802" y="3957025"/>
            <a:ext cx="360000" cy="360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Triángulo isósceles 35">
            <a:extLst>
              <a:ext uri="{FF2B5EF4-FFF2-40B4-BE49-F238E27FC236}">
                <a16:creationId xmlns:a16="http://schemas.microsoft.com/office/drawing/2014/main" id="{DACECB74-3999-4E1D-8857-5BE930AF681B}"/>
              </a:ext>
            </a:extLst>
          </p:cNvPr>
          <p:cNvSpPr/>
          <p:nvPr userDrawn="1"/>
        </p:nvSpPr>
        <p:spPr>
          <a:xfrm rot="5400000">
            <a:off x="6888049" y="5635380"/>
            <a:ext cx="360000" cy="360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9BAFA9C-D8F0-4D1E-B0F4-20A1033AC0F7}"/>
              </a:ext>
            </a:extLst>
          </p:cNvPr>
          <p:cNvGrpSpPr/>
          <p:nvPr userDrawn="1"/>
        </p:nvGrpSpPr>
        <p:grpSpPr>
          <a:xfrm flipH="1">
            <a:off x="19083" y="862621"/>
            <a:ext cx="6060189" cy="3274404"/>
            <a:chOff x="1971969" y="2549769"/>
            <a:chExt cx="7925677" cy="4010023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E3637ED3-B41B-4D8B-B471-6A9D34CB0113}"/>
                </a:ext>
              </a:extLst>
            </p:cNvPr>
            <p:cNvGrpSpPr/>
            <p:nvPr/>
          </p:nvGrpSpPr>
          <p:grpSpPr>
            <a:xfrm>
              <a:off x="2375169" y="2777227"/>
              <a:ext cx="7119277" cy="3401111"/>
              <a:chOff x="2375169" y="2777227"/>
              <a:chExt cx="7119277" cy="3401111"/>
            </a:xfrm>
            <a:solidFill>
              <a:srgbClr val="BDD7EE">
                <a:alpha val="58824"/>
              </a:srgbClr>
            </a:solidFill>
          </p:grpSpPr>
          <p:sp>
            <p:nvSpPr>
              <p:cNvPr id="51" name="Rectángulo 50">
                <a:extLst>
                  <a:ext uri="{FF2B5EF4-FFF2-40B4-BE49-F238E27FC236}">
                    <a16:creationId xmlns:a16="http://schemas.microsoft.com/office/drawing/2014/main" id="{15D9927B-A9A9-4289-82FA-1DCBD7F7A386}"/>
                  </a:ext>
                </a:extLst>
              </p:cNvPr>
              <p:cNvSpPr/>
              <p:nvPr/>
            </p:nvSpPr>
            <p:spPr>
              <a:xfrm>
                <a:off x="2375169" y="2954215"/>
                <a:ext cx="7119277" cy="20201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2" name="Rectángulo 51">
                <a:extLst>
                  <a:ext uri="{FF2B5EF4-FFF2-40B4-BE49-F238E27FC236}">
                    <a16:creationId xmlns:a16="http://schemas.microsoft.com/office/drawing/2014/main" id="{F8F5984F-A223-4587-8C85-27A86170E6D2}"/>
                  </a:ext>
                </a:extLst>
              </p:cNvPr>
              <p:cNvSpPr/>
              <p:nvPr/>
            </p:nvSpPr>
            <p:spPr>
              <a:xfrm>
                <a:off x="2778369" y="2777227"/>
                <a:ext cx="6312877" cy="25798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3D5F61A3-A4CB-4585-A150-B3E71C7979E7}"/>
                  </a:ext>
                </a:extLst>
              </p:cNvPr>
              <p:cNvSpPr/>
              <p:nvPr/>
            </p:nvSpPr>
            <p:spPr>
              <a:xfrm>
                <a:off x="8404200" y="4952653"/>
                <a:ext cx="888646" cy="12256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6BB505FE-ED60-4C8D-9AF7-84F4A858E736}"/>
                </a:ext>
              </a:extLst>
            </p:cNvPr>
            <p:cNvGrpSpPr/>
            <p:nvPr/>
          </p:nvGrpSpPr>
          <p:grpSpPr>
            <a:xfrm>
              <a:off x="1971969" y="2549769"/>
              <a:ext cx="7925677" cy="4010023"/>
              <a:chOff x="1971969" y="2549769"/>
              <a:chExt cx="7925677" cy="4010023"/>
            </a:xfrm>
          </p:grpSpPr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3867FDC3-1B75-4B86-B295-A6C68A38531C}"/>
                  </a:ext>
                </a:extLst>
              </p:cNvPr>
              <p:cNvSpPr/>
              <p:nvPr/>
            </p:nvSpPr>
            <p:spPr>
              <a:xfrm>
                <a:off x="2778369" y="2549769"/>
                <a:ext cx="6312877" cy="4044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215D42CB-47BE-4E4B-8E85-5F2C35FB4BED}"/>
                  </a:ext>
                </a:extLst>
              </p:cNvPr>
              <p:cNvSpPr/>
              <p:nvPr/>
            </p:nvSpPr>
            <p:spPr>
              <a:xfrm>
                <a:off x="2778369" y="4953000"/>
                <a:ext cx="5222631" cy="4044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2D5BCB88-A95A-4B7E-9F4C-0FF9D2ADE47A}"/>
                  </a:ext>
                </a:extLst>
              </p:cNvPr>
              <p:cNvSpPr/>
              <p:nvPr/>
            </p:nvSpPr>
            <p:spPr>
              <a:xfrm>
                <a:off x="2375169" y="2954215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232297FB-B74D-43F5-91E8-E087F0855A78}"/>
                  </a:ext>
                </a:extLst>
              </p:cNvPr>
              <p:cNvSpPr/>
              <p:nvPr/>
            </p:nvSpPr>
            <p:spPr>
              <a:xfrm>
                <a:off x="2375169" y="4549800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4" name="Rectángulo 43">
                <a:extLst>
                  <a:ext uri="{FF2B5EF4-FFF2-40B4-BE49-F238E27FC236}">
                    <a16:creationId xmlns:a16="http://schemas.microsoft.com/office/drawing/2014/main" id="{B4B47298-1DDB-4F81-A0A8-310EBD874CB6}"/>
                  </a:ext>
                </a:extLst>
              </p:cNvPr>
              <p:cNvSpPr/>
              <p:nvPr/>
            </p:nvSpPr>
            <p:spPr>
              <a:xfrm>
                <a:off x="9091246" y="2954215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1D390EC4-D530-49BF-83CC-DA713E84407B}"/>
                  </a:ext>
                </a:extLst>
              </p:cNvPr>
              <p:cNvSpPr/>
              <p:nvPr/>
            </p:nvSpPr>
            <p:spPr>
              <a:xfrm>
                <a:off x="9091246" y="4604423"/>
                <a:ext cx="403200" cy="16335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6B3AE7F6-CE43-417F-8578-77039F829327}"/>
                  </a:ext>
                </a:extLst>
              </p:cNvPr>
              <p:cNvSpPr/>
              <p:nvPr/>
            </p:nvSpPr>
            <p:spPr>
              <a:xfrm>
                <a:off x="1971969" y="3348806"/>
                <a:ext cx="403200" cy="1200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E7DF73A7-9E10-4238-8BA6-E59ECF37057E}"/>
                  </a:ext>
                </a:extLst>
              </p:cNvPr>
              <p:cNvSpPr/>
              <p:nvPr/>
            </p:nvSpPr>
            <p:spPr>
              <a:xfrm>
                <a:off x="9494446" y="3403431"/>
                <a:ext cx="403200" cy="1200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5A6791B1-9BC3-420E-8C76-459C031CFA98}"/>
                  </a:ext>
                </a:extLst>
              </p:cNvPr>
              <p:cNvSpPr/>
              <p:nvPr/>
            </p:nvSpPr>
            <p:spPr>
              <a:xfrm>
                <a:off x="8001000" y="5357446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9" name="Rectángulo 48">
                <a:extLst>
                  <a:ext uri="{FF2B5EF4-FFF2-40B4-BE49-F238E27FC236}">
                    <a16:creationId xmlns:a16="http://schemas.microsoft.com/office/drawing/2014/main" id="{B9B356D2-2FF0-4A7C-9384-DD4E8628ABED}"/>
                  </a:ext>
                </a:extLst>
              </p:cNvPr>
              <p:cNvSpPr/>
              <p:nvPr/>
            </p:nvSpPr>
            <p:spPr>
              <a:xfrm>
                <a:off x="8404200" y="5775485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0" name="Rectángulo 49">
                <a:extLst>
                  <a:ext uri="{FF2B5EF4-FFF2-40B4-BE49-F238E27FC236}">
                    <a16:creationId xmlns:a16="http://schemas.microsoft.com/office/drawing/2014/main" id="{AD796266-19C2-4C35-BA91-EC8070C7B3A1}"/>
                  </a:ext>
                </a:extLst>
              </p:cNvPr>
              <p:cNvSpPr/>
              <p:nvPr/>
            </p:nvSpPr>
            <p:spPr>
              <a:xfrm>
                <a:off x="8807400" y="6156592"/>
                <a:ext cx="4032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  <p:sp>
        <p:nvSpPr>
          <p:cNvPr id="54" name="Título 53">
            <a:extLst>
              <a:ext uri="{FF2B5EF4-FFF2-40B4-BE49-F238E27FC236}">
                <a16:creationId xmlns:a16="http://schemas.microsoft.com/office/drawing/2014/main" id="{E9077F9F-8022-404B-9B57-D9987CC3BD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648" y="1315668"/>
            <a:ext cx="4574629" cy="1325563"/>
          </a:xfrm>
        </p:spPr>
        <p:txBody>
          <a:bodyPr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lazer84" panose="02000500000000000000" pitchFamily="2" charset="0"/>
              </a:defRPr>
            </a:lvl1pPr>
          </a:lstStyle>
          <a:p>
            <a:r>
              <a:rPr lang="es-MX" dirty="0"/>
              <a:t>Titulo</a:t>
            </a:r>
          </a:p>
        </p:txBody>
      </p:sp>
      <p:sp>
        <p:nvSpPr>
          <p:cNvPr id="56" name="Marcador de texto 55">
            <a:extLst>
              <a:ext uri="{FF2B5EF4-FFF2-40B4-BE49-F238E27FC236}">
                <a16:creationId xmlns:a16="http://schemas.microsoft.com/office/drawing/2014/main" id="{B0535CCE-F079-4A8E-9A06-37C3DFF100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3650" y="422275"/>
            <a:ext cx="4062413" cy="935038"/>
          </a:xfrm>
        </p:spPr>
        <p:txBody>
          <a:bodyPr/>
          <a:lstStyle>
            <a:lvl1pPr marL="0" indent="0">
              <a:buNone/>
              <a:defRPr>
                <a:latin typeface="Digital-7 Mono" panose="02000000000000000000" pitchFamily="2" charset="0"/>
                <a:ea typeface="Cambria Math" panose="02040503050406030204" pitchFamily="18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58" name="Marcador de texto 57">
            <a:extLst>
              <a:ext uri="{FF2B5EF4-FFF2-40B4-BE49-F238E27FC236}">
                <a16:creationId xmlns:a16="http://schemas.microsoft.com/office/drawing/2014/main" id="{A7AEAFFC-C971-44C8-8DF1-8070A48DF5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13650" y="2039938"/>
            <a:ext cx="4062413" cy="963612"/>
          </a:xfrm>
        </p:spPr>
        <p:txBody>
          <a:bodyPr/>
          <a:lstStyle>
            <a:lvl1pPr marL="0" indent="0">
              <a:buNone/>
              <a:defRPr>
                <a:latin typeface="Digital-7 Mono" panose="02000000000000000000" pitchFamily="2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60" name="Marcador de texto 59">
            <a:extLst>
              <a:ext uri="{FF2B5EF4-FFF2-40B4-BE49-F238E27FC236}">
                <a16:creationId xmlns:a16="http://schemas.microsoft.com/office/drawing/2014/main" id="{1B5E0855-6750-477F-9D04-2080264911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650" y="3678238"/>
            <a:ext cx="4033838" cy="942975"/>
          </a:xfrm>
        </p:spPr>
        <p:txBody>
          <a:bodyPr/>
          <a:lstStyle>
            <a:lvl1pPr marL="0" indent="0">
              <a:buNone/>
              <a:defRPr>
                <a:latin typeface="Digital-7 Mono" panose="02000000000000000000" pitchFamily="2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62" name="Marcador de texto 61">
            <a:extLst>
              <a:ext uri="{FF2B5EF4-FFF2-40B4-BE49-F238E27FC236}">
                <a16:creationId xmlns:a16="http://schemas.microsoft.com/office/drawing/2014/main" id="{FA3B40E2-30A0-4057-8C43-FC51D6BD46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13650" y="5324475"/>
            <a:ext cx="4033838" cy="971550"/>
          </a:xfrm>
        </p:spPr>
        <p:txBody>
          <a:bodyPr/>
          <a:lstStyle>
            <a:lvl1pPr marL="0" indent="0">
              <a:buNone/>
              <a:defRPr>
                <a:latin typeface="Digital-7 Mono" panose="02000000000000000000" pitchFamily="2" charset="0"/>
              </a:defRPr>
            </a:lvl1pPr>
          </a:lstStyle>
          <a:p>
            <a:pPr lvl="0"/>
            <a:r>
              <a:rPr lang="es-MX" dirty="0"/>
              <a:t>Texto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A5C0B7F1-8208-4FD6-9582-BB06E86D79BD}"/>
              </a:ext>
            </a:extLst>
          </p:cNvPr>
          <p:cNvSpPr txBox="1"/>
          <p:nvPr userDrawn="1"/>
        </p:nvSpPr>
        <p:spPr>
          <a:xfrm>
            <a:off x="284284" y="6336665"/>
            <a:ext cx="385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Digital-7 Mono" panose="02000000000000000000" pitchFamily="2" charset="0"/>
              </a:rPr>
              <a:t>@STUDYGRAM_DIG</a:t>
            </a:r>
          </a:p>
        </p:txBody>
      </p:sp>
    </p:spTree>
    <p:extLst>
      <p:ext uri="{BB962C8B-B14F-4D97-AF65-F5344CB8AC3E}">
        <p14:creationId xmlns:p14="http://schemas.microsoft.com/office/powerpoint/2010/main" val="322859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CE4705-0B37-4631-849D-3CE5CBF62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8D1527-4BE2-4C8F-9671-9603654B2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33A4FC-9310-4F7E-8470-C14EEEEF1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14B52-A1EE-4EA2-9A2D-8185DAD969F0}" type="datetimeFigureOut">
              <a:rPr lang="es-MX" smtClean="0"/>
              <a:t>11/04/2022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230750-2415-46B5-A13E-90ADF9F2A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714F59-D706-4856-BE1B-640545C74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C6E70-5742-4754-8565-CD7219CFB6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188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951024-8D2A-4BFC-BA2E-D2CCB8AA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PROCESUAL</a:t>
            </a:r>
            <a:br>
              <a:rPr lang="es-MX" dirty="0" smtClean="0"/>
            </a:br>
            <a:r>
              <a:rPr lang="es-MX" dirty="0" smtClean="0"/>
              <a:t>BASE DE DATOS II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DE63FC-478F-43A4-BF2F-BF22712728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ANA CRISTINA CALDERÓN ORTEGA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4377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90AED-BA88-4687-9F64-DFD17262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630" y="1364226"/>
            <a:ext cx="7601470" cy="1325563"/>
          </a:xfrm>
        </p:spPr>
        <p:txBody>
          <a:bodyPr>
            <a:normAutofit fontScale="90000"/>
          </a:bodyPr>
          <a:lstStyle/>
          <a:p>
            <a:r>
              <a:rPr lang="es-MX" sz="2700" dirty="0" smtClean="0"/>
              <a:t>Mostrar el nombre, apellido y el semestre de todos los estudiantes que estén inscritos siempre y cuando la suma de las edades del sexo femenino o masculino sea par y mayores a cierta edad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F3C8EF-2118-49BC-95F4-BA77B976BF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39842" y="2689789"/>
            <a:ext cx="4512039" cy="332398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FUNCTION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SUMEDAD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(GENERO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EDAD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 INTEGER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BEGIN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(EST.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sexo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=GENERO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&gt;EDAD)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semestre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 JOIN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inscripcion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 join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SUMEDAD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‘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femenino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lang="en-US" altLang="en-US" sz="1400" dirty="0" smtClean="0">
                <a:solidFill>
                  <a:srgbClr val="6897BB"/>
                </a:solidFill>
                <a:latin typeface="JetBrains Mono"/>
              </a:rPr>
              <a:t>19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)%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91" y="3303402"/>
            <a:ext cx="6754168" cy="209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30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DD7F4-4CDD-4016-866A-7ABAAF54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CREAR UNA FUNCION QUE COMPARE EL NOMBRE Y EL APELLIDO </a:t>
            </a:r>
            <a:endParaRPr lang="es-MX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50AC64-4D08-4739-9169-3A7943A481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87136" y="1709738"/>
            <a:ext cx="3281363" cy="320040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19135" y="1367644"/>
            <a:ext cx="4017364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function 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comparenomb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nombre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apellido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nombrecompa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apellidocompa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begin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declare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comparar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 default false;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set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comparar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nombre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nombrecompa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apellido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apellidocompa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comparar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est.*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 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comparenomb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'Carlos'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'Perez'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137" y="2285633"/>
            <a:ext cx="3280478" cy="6844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137" y="3024309"/>
            <a:ext cx="3280478" cy="8094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137" y="3888039"/>
            <a:ext cx="1481615" cy="74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8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339AC-DBD5-4AD1-9C6B-6E25D256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Parte </a:t>
            </a:r>
            <a:r>
              <a:rPr lang="es-ES" dirty="0" smtClean="0"/>
              <a:t>Teórica 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8F0CAA-1C5D-4DFA-9597-021B0314A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338" y="1873250"/>
            <a:ext cx="4621524" cy="1174750"/>
          </a:xfrm>
        </p:spPr>
        <p:txBody>
          <a:bodyPr>
            <a:normAutofit fontScale="85000" lnSpcReduction="20000"/>
          </a:bodyPr>
          <a:lstStyle/>
          <a:p>
            <a:r>
              <a:rPr lang="es-MX" dirty="0" smtClean="0"/>
              <a:t>¿A que se refiere cuando hablamos de bases de datos relacionales y no relacionales?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762" y="888167"/>
            <a:ext cx="6109031" cy="3144915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D89529-6207-442D-A600-4449358D97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2583" y="3473893"/>
            <a:ext cx="4688511" cy="195337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MX" dirty="0" smtClean="0"/>
              <a:t>Las bases de datos relacionales son un conjunto de tablas. Las no relacionales no son propias del lenguaje SQL.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400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339AC-DBD5-4AD1-9C6B-6E25D256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Parte </a:t>
            </a:r>
            <a:r>
              <a:rPr lang="es-ES" dirty="0" smtClean="0"/>
              <a:t>Teórica 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8F0CAA-1C5D-4DFA-9597-021B0314A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 smtClean="0"/>
              <a:t>¿Qué es </a:t>
            </a:r>
            <a:r>
              <a:rPr lang="es-MX" dirty="0" err="1" smtClean="0"/>
              <a:t>MySQL</a:t>
            </a:r>
            <a:r>
              <a:rPr lang="es-MX" dirty="0" smtClean="0"/>
              <a:t> y </a:t>
            </a:r>
            <a:r>
              <a:rPr lang="es-MX" dirty="0" err="1" smtClean="0"/>
              <a:t>MariaDB</a:t>
            </a:r>
            <a:r>
              <a:rPr lang="es-MX" dirty="0" smtClean="0"/>
              <a:t>? Explique si son iguales o diferentes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D89529-6207-442D-A600-4449358D97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7613" y="3278188"/>
            <a:ext cx="4403698" cy="2148251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s-MX" sz="1600" dirty="0" err="1" smtClean="0"/>
              <a:t>My</a:t>
            </a:r>
            <a:r>
              <a:rPr lang="es-MX" sz="1600" dirty="0" smtClean="0"/>
              <a:t> SQL </a:t>
            </a:r>
            <a:r>
              <a:rPr lang="es-ES" sz="1600" dirty="0" smtClean="0"/>
              <a:t>e</a:t>
            </a:r>
            <a:r>
              <a:rPr lang="es-ES" sz="1600" dirty="0" smtClean="0"/>
              <a:t>s </a:t>
            </a:r>
            <a:r>
              <a:rPr lang="es-ES" sz="1600" dirty="0"/>
              <a:t>un sistema de gestión de bases </a:t>
            </a:r>
            <a:r>
              <a:rPr lang="es-ES" sz="1600" dirty="0" smtClean="0"/>
              <a:t>de datos </a:t>
            </a:r>
            <a:r>
              <a:rPr lang="es-ES" sz="1600" dirty="0"/>
              <a:t>relacionales de código </a:t>
            </a:r>
            <a:r>
              <a:rPr lang="es-ES" sz="1600" dirty="0" smtClean="0"/>
              <a:t>abierto. MariaDB </a:t>
            </a:r>
            <a:r>
              <a:rPr lang="es-ES" sz="1600" dirty="0"/>
              <a:t>es un sistema de base de datos </a:t>
            </a:r>
            <a:r>
              <a:rPr lang="es-ES" sz="1600" dirty="0" smtClean="0"/>
              <a:t>proveniente </a:t>
            </a:r>
            <a:r>
              <a:rPr lang="es-ES" sz="1600" dirty="0"/>
              <a:t>de MySQL pero con licencia, </a:t>
            </a:r>
            <a:r>
              <a:rPr lang="es-ES" sz="1600" dirty="0" smtClean="0"/>
              <a:t>son </a:t>
            </a:r>
            <a:r>
              <a:rPr lang="es-ES" sz="1600" dirty="0"/>
              <a:t>diferentes por que ambos son </a:t>
            </a:r>
            <a:r>
              <a:rPr lang="es-ES" sz="1600" dirty="0" smtClean="0"/>
              <a:t>autónomos</a:t>
            </a:r>
            <a:r>
              <a:rPr lang="es-ES" sz="1600" dirty="0"/>
              <a:t>.</a:t>
            </a:r>
            <a:endParaRPr lang="es-MX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134" y="1146461"/>
            <a:ext cx="4511306" cy="344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7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A2DED-EC22-44BD-88BB-561AE366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Parte </a:t>
            </a:r>
            <a:r>
              <a:rPr lang="es-MX" dirty="0" err="1" smtClean="0"/>
              <a:t>Teorica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39CFDD-BA67-444B-83D8-E96AAD713F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s-MX" dirty="0" smtClean="0"/>
              <a:t>Que es una función de agregación? Adicionalmente muestre un ejemplo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Una función de agregación es una </a:t>
            </a:r>
            <a:r>
              <a:rPr lang="es-ES" dirty="0" smtClean="0"/>
              <a:t>función </a:t>
            </a:r>
            <a:r>
              <a:rPr lang="es-ES" dirty="0"/>
              <a:t>que resume las filas de un grupo </a:t>
            </a:r>
            <a:r>
              <a:rPr lang="es-ES" dirty="0" smtClean="0"/>
              <a:t>en </a:t>
            </a:r>
            <a:r>
              <a:rPr lang="es-ES" dirty="0"/>
              <a:t>un solo valor.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8" y="2171621"/>
            <a:ext cx="3342806" cy="24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82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A2DED-EC22-44BD-88BB-561AE366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Parte </a:t>
            </a:r>
            <a:r>
              <a:rPr lang="es-MX" dirty="0" smtClean="0"/>
              <a:t>Teórica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39CFDD-BA67-444B-83D8-E96AAD713F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3650" y="1642821"/>
            <a:ext cx="5661025" cy="1508367"/>
          </a:xfrm>
        </p:spPr>
        <p:txBody>
          <a:bodyPr>
            <a:noAutofit/>
          </a:bodyPr>
          <a:lstStyle/>
          <a:p>
            <a:r>
              <a:rPr lang="es-MX" sz="2400" b="1" dirty="0" smtClean="0"/>
              <a:t>Para que sirve el comando </a:t>
            </a:r>
            <a:r>
              <a:rPr lang="es-MX" sz="2400" b="1" dirty="0" smtClean="0"/>
              <a:t>USE</a:t>
            </a:r>
          </a:p>
          <a:p>
            <a:r>
              <a:rPr lang="es-ES" sz="2400" dirty="0"/>
              <a:t>La sentencia USE </a:t>
            </a:r>
            <a:r>
              <a:rPr lang="es-ES" sz="2400" dirty="0" err="1"/>
              <a:t>db_name</a:t>
            </a:r>
            <a:r>
              <a:rPr lang="es-ES" sz="2400" dirty="0"/>
              <a:t> indica </a:t>
            </a:r>
            <a:r>
              <a:rPr lang="es-ES" sz="2400" dirty="0" smtClean="0"/>
              <a:t>a MySQL </a:t>
            </a:r>
            <a:r>
              <a:rPr lang="es-ES" sz="2400" dirty="0"/>
              <a:t>que use la base de datos </a:t>
            </a:r>
            <a:endParaRPr lang="es-MX" sz="2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FA7C75-EFB7-4DE8-8502-6EEED15306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Crear un a </a:t>
            </a:r>
            <a:r>
              <a:rPr lang="es-MX" dirty="0" smtClean="0"/>
              <a:t>consulta DML</a:t>
            </a:r>
          </a:p>
          <a:p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DC2C0D-E973-491D-91C8-943490CF79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Crear una consulta DDL</a:t>
            </a:r>
            <a:endParaRPr lang="es-MX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329363" y="3979438"/>
            <a:ext cx="4553496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genero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'Carlos'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'Perez'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18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'Masculino'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343650" y="5749279"/>
            <a:ext cx="3968880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database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UNI_Hito2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7" name="Picture 5" descr="Difference between DDL and DML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16" y="1823569"/>
            <a:ext cx="4405882" cy="18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Diferenciación y comprensión de DDL, DML y DCL de la base de datos. -  programador cl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02" y="3832706"/>
            <a:ext cx="3543810" cy="212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5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A2DED-EC22-44BD-88BB-561AE366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Parte Practica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39CFDD-BA67-444B-83D8-E96AAD713F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 smtClean="0"/>
              <a:t>Crear una función que permita saber cual es la menor edad de los estudiantes de sexo femenino </a:t>
            </a:r>
          </a:p>
          <a:p>
            <a:endParaRPr lang="es-MX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6329363" y="3282585"/>
            <a:ext cx="5675312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function </a:t>
            </a:r>
            <a:r>
              <a:rPr kumimoji="0" lang="en-US" altLang="en-US" sz="1800" b="0" i="1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sexo_edad_estudiantes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 integer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begin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MIN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genero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'Masculino'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n-US" altLang="en-US" sz="1800" b="0" i="1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sexo_edad_estudiantes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Edad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r="8395" b="9178"/>
          <a:stretch/>
        </p:blipFill>
        <p:spPr>
          <a:xfrm>
            <a:off x="719584" y="2426791"/>
            <a:ext cx="3132888" cy="18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6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979CAAC9-55FC-45BD-8645-806548FCFD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B0B3C19-3426-4331-8771-59FBD56713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C02D4E-2C74-4B6E-83A8-A58423F674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Generar la base de datos para el siguiente modelo ER</a:t>
            </a:r>
            <a:endParaRPr lang="es-MX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EA6D4D6-9D32-4A47-A6DA-80957E59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023" y="415089"/>
            <a:ext cx="4339105" cy="6120622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126581" y="3242601"/>
            <a:ext cx="4710867" cy="34470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edad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genero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'Carlos'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'Perez'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18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'Masculino'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'Fernanda'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'Barrera'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'Femenino'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'Camilo'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'Cortez'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19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'Masculino'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'Carolina'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'Jimenez'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'Femenino'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codigo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aula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Calculo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'CAL-213'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'A-217'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Sistemas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'SIS-121'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'C-214'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Administracion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'ADM-117'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'A-219'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Investigacion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de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Operaciones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'IOP-120'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'B-220'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inscripcion(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id_estudiante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id_materia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semestre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gestion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'2do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semestre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2021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'5to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semestre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2022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'5to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semestre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2022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'3er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semestre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2020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62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979CAAC9-55FC-45BD-8645-806548FCFD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B0B3C19-3426-4331-8771-59FBD56713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C02D4E-2C74-4B6E-83A8-A58423F674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Mostrar los estudiantes (nombres y apellidos) y el nombre de la materia de la gestión 2022</a:t>
            </a:r>
            <a:endParaRPr lang="es-MX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EA6D4D6-9D32-4A47-A6DA-80957E59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72336" y="3594764"/>
            <a:ext cx="4969291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 join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uni_hito2.inscripcion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id_estudiante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id_estudiante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 join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id_materia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id_materia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gestion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2022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14842"/>
          <a:stretch/>
        </p:blipFill>
        <p:spPr>
          <a:xfrm>
            <a:off x="5280025" y="4020797"/>
            <a:ext cx="6652145" cy="21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3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90AED-BA88-4687-9F64-DFD17262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763" y="1169354"/>
            <a:ext cx="7513337" cy="1325563"/>
          </a:xfrm>
        </p:spPr>
        <p:txBody>
          <a:bodyPr>
            <a:normAutofit fontScale="90000"/>
          </a:bodyPr>
          <a:lstStyle/>
          <a:p>
            <a:r>
              <a:rPr lang="es-MX" sz="4400" dirty="0"/>
              <a:t>Mostrar los nombres y apellidos de los estudiantes inscritos en la materia SIS-121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66062" y="2789196"/>
            <a:ext cx="4365900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function 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materiasis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codigo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returns bool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begin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codigo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end;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apellidos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nombre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estudiante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 join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uni_hito2.inscripcion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est.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id_estudiante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id_estudiante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inner join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materias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m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id_materia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id_materia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 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materiasis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codigo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'SIS-121'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549"/>
          <a:stretch/>
        </p:blipFill>
        <p:spPr>
          <a:xfrm>
            <a:off x="5484934" y="3957403"/>
            <a:ext cx="6099934" cy="12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847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336</Words>
  <Application>Microsoft Office PowerPoint</Application>
  <PresentationFormat>Panorámica</PresentationFormat>
  <Paragraphs>31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5" baseType="lpstr">
      <vt:lpstr>8-bit HUD</vt:lpstr>
      <vt:lpstr>Abadi Extra Light</vt:lpstr>
      <vt:lpstr>Century Gothic</vt:lpstr>
      <vt:lpstr>Digital-7 Mono</vt:lpstr>
      <vt:lpstr>lazer84</vt:lpstr>
      <vt:lpstr>Calibri Light</vt:lpstr>
      <vt:lpstr>Digital-7</vt:lpstr>
      <vt:lpstr>Calibri</vt:lpstr>
      <vt:lpstr>Pixel</vt:lpstr>
      <vt:lpstr>Courier New</vt:lpstr>
      <vt:lpstr>Arial</vt:lpstr>
      <vt:lpstr>Cambria Math</vt:lpstr>
      <vt:lpstr>JetBrains Mono</vt:lpstr>
      <vt:lpstr>Tema de Office</vt:lpstr>
      <vt:lpstr>PROCESUAL BASE DE DATOS II</vt:lpstr>
      <vt:lpstr>Parte Teórica </vt:lpstr>
      <vt:lpstr>Parte Teórica </vt:lpstr>
      <vt:lpstr>Parte Teorica</vt:lpstr>
      <vt:lpstr>Parte Teórica</vt:lpstr>
      <vt:lpstr>Parte Practica</vt:lpstr>
      <vt:lpstr>Presentación de PowerPoint</vt:lpstr>
      <vt:lpstr>Presentación de PowerPoint</vt:lpstr>
      <vt:lpstr>Mostrar los nombres y apellidos de los estudiantes inscritos en la materia SIS-121 </vt:lpstr>
      <vt:lpstr>Mostrar el nombre, apellido y el semestre de todos los estudiantes que estén inscritos siempre y cuando la suma de las edades del sexo femenino o masculino sea par y mayores a cierta edad </vt:lpstr>
      <vt:lpstr>CREAR UNA FUNCION QUE COMPARE EL NOMBRE Y EL APELLIDO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Dominguez Azamar Daniel</dc:creator>
  <cp:lastModifiedBy>MI PC</cp:lastModifiedBy>
  <cp:revision>27</cp:revision>
  <dcterms:created xsi:type="dcterms:W3CDTF">2021-12-04T05:32:46Z</dcterms:created>
  <dcterms:modified xsi:type="dcterms:W3CDTF">2022-04-12T03:24:09Z</dcterms:modified>
</cp:coreProperties>
</file>